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0" r:id="rId7"/>
    <p:sldId id="259" r:id="rId8"/>
    <p:sldId id="25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551C9-A216-4FBE-B38D-773E621ABBDA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AA821-425A-44C7-866B-286F57FD0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97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551C9-A216-4FBE-B38D-773E621ABBDA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AA821-425A-44C7-866B-286F57FD0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8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551C9-A216-4FBE-B38D-773E621ABBDA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AA821-425A-44C7-866B-286F57FD0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427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551C9-A216-4FBE-B38D-773E621ABBDA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AA821-425A-44C7-866B-286F57FD0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712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551C9-A216-4FBE-B38D-773E621ABBDA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AA821-425A-44C7-866B-286F57FD0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027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551C9-A216-4FBE-B38D-773E621ABBDA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AA821-425A-44C7-866B-286F57FD0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775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551C9-A216-4FBE-B38D-773E621ABBDA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AA821-425A-44C7-866B-286F57FD0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091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551C9-A216-4FBE-B38D-773E621ABBDA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AA821-425A-44C7-866B-286F57FD0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746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551C9-A216-4FBE-B38D-773E621ABBDA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AA821-425A-44C7-866B-286F57FD0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932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551C9-A216-4FBE-B38D-773E621ABBDA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AA821-425A-44C7-866B-286F57FD0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101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551C9-A216-4FBE-B38D-773E621ABBDA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AA821-425A-44C7-866B-286F57FD0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398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8551C9-A216-4FBE-B38D-773E621ABBDA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AA821-425A-44C7-866B-286F57FD0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778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Seasons, Tides and Moon Phase Review Stations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359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Cornerstone" pitchFamily="2" charset="0"/>
              </a:rPr>
              <a:t>Moon phase review</a:t>
            </a:r>
            <a:endParaRPr lang="en-US" dirty="0">
              <a:latin typeface="Cornerstone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075" y="2095500"/>
            <a:ext cx="4286250" cy="32004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029325" y="1800225"/>
            <a:ext cx="51435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Cornerstone" pitchFamily="2" charset="0"/>
              </a:rPr>
              <a:t>At this station you will use manipulatives to answer a series of questions about the moon phases.</a:t>
            </a:r>
            <a:endParaRPr lang="en-US" sz="4000" dirty="0">
              <a:latin typeface="Cornerstone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rot="20190947">
            <a:off x="495300" y="617913"/>
            <a:ext cx="18097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  <a:latin typeface="Cornerstone" pitchFamily="2" charset="0"/>
              </a:rPr>
              <a:t>Station VENUS</a:t>
            </a:r>
            <a:endParaRPr lang="en-US" sz="2800" dirty="0">
              <a:solidFill>
                <a:srgbClr val="FF0000"/>
              </a:solidFill>
              <a:latin typeface="Cornerston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836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4875" y="273025"/>
            <a:ext cx="105156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rnerstone" pitchFamily="2" charset="0"/>
              </a:rPr>
              <a:t>Illustrate it</a:t>
            </a:r>
            <a:endParaRPr lang="en-US" dirty="0">
              <a:latin typeface="Cornerstone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00699" y="1758976"/>
            <a:ext cx="601027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Cornerstone" pitchFamily="2" charset="0"/>
              </a:rPr>
              <a:t>Everyone should take a copy of the moon phase diagram.  Follow the directions on the instruction card.</a:t>
            </a:r>
            <a:endParaRPr lang="en-US" sz="4000" dirty="0">
              <a:latin typeface="Cornerstone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rot="20190947">
            <a:off x="495300" y="617913"/>
            <a:ext cx="18097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  <a:latin typeface="Cornerstone" pitchFamily="2" charset="0"/>
              </a:rPr>
              <a:t>Station Jupiter</a:t>
            </a:r>
            <a:endParaRPr lang="en-US" sz="2800" dirty="0">
              <a:solidFill>
                <a:srgbClr val="FF0000"/>
              </a:solidFill>
              <a:latin typeface="Cornerstone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100" y="1916908"/>
            <a:ext cx="3493008" cy="4181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490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49" y="273025"/>
            <a:ext cx="105156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rnerstone" pitchFamily="2" charset="0"/>
              </a:rPr>
              <a:t>Tides &amp; Eclipse Review</a:t>
            </a:r>
            <a:endParaRPr lang="en-US" dirty="0">
              <a:latin typeface="Cornerstone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00699" y="1758976"/>
            <a:ext cx="601027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Cornerstone" pitchFamily="2" charset="0"/>
              </a:rPr>
              <a:t>Everyone should take a copy of the Warm-ups in this folder.  Complete the warm-up questions.</a:t>
            </a:r>
            <a:endParaRPr lang="en-US" sz="4000" dirty="0">
              <a:latin typeface="Cornerstone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rot="20190947">
            <a:off x="495300" y="617913"/>
            <a:ext cx="18097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  <a:latin typeface="Cornerstone" pitchFamily="2" charset="0"/>
              </a:rPr>
              <a:t>Station Venus</a:t>
            </a:r>
            <a:endParaRPr lang="en-US" sz="2800" dirty="0">
              <a:solidFill>
                <a:srgbClr val="FF0000"/>
              </a:solidFill>
              <a:latin typeface="Cornerstone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25" y="2295525"/>
            <a:ext cx="3829050" cy="17335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100" y="4726012"/>
            <a:ext cx="3810000" cy="128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426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49" y="273025"/>
            <a:ext cx="105156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rnerstone" pitchFamily="2" charset="0"/>
              </a:rPr>
              <a:t>Moon Phase Review</a:t>
            </a:r>
            <a:endParaRPr lang="en-US" dirty="0">
              <a:latin typeface="Cornerstone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00699" y="1758976"/>
            <a:ext cx="601027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Cornerstone" pitchFamily="2" charset="0"/>
              </a:rPr>
              <a:t>Everyone should take a copy of the Warm-ups in this folder.  Complete the warm-up questions.</a:t>
            </a:r>
            <a:endParaRPr lang="en-US" sz="4000" dirty="0">
              <a:latin typeface="Cornerstone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rot="20190947">
            <a:off x="483329" y="560325"/>
            <a:ext cx="20987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  <a:latin typeface="Cornerstone" pitchFamily="2" charset="0"/>
              </a:rPr>
              <a:t>Station Neptune</a:t>
            </a:r>
            <a:endParaRPr lang="en-US" sz="2800" dirty="0">
              <a:solidFill>
                <a:srgbClr val="FF0000"/>
              </a:solidFill>
              <a:latin typeface="Cornerstone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25" y="2295525"/>
            <a:ext cx="3829050" cy="17335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100" y="4726012"/>
            <a:ext cx="3810000" cy="128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597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Cornerstone" pitchFamily="2" charset="0"/>
              </a:rPr>
              <a:t>Interpreting seasons</a:t>
            </a:r>
            <a:endParaRPr lang="en-US" dirty="0">
              <a:latin typeface="Cornerstone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43575" y="1690688"/>
            <a:ext cx="5943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Cornerstone" pitchFamily="2" charset="0"/>
              </a:rPr>
              <a:t>Everyone should take an answer sheet from the folder.  You will answer the questions on the included task cards.</a:t>
            </a:r>
            <a:endParaRPr lang="en-US" sz="4000" dirty="0">
              <a:latin typeface="Cornerstone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rot="20190947">
            <a:off x="495300" y="617913"/>
            <a:ext cx="18097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  <a:latin typeface="Cornerstone" pitchFamily="2" charset="0"/>
              </a:rPr>
              <a:t>Station Saturn</a:t>
            </a:r>
            <a:endParaRPr lang="en-US" sz="2800" dirty="0">
              <a:solidFill>
                <a:srgbClr val="FF0000"/>
              </a:solidFill>
              <a:latin typeface="Cornerstone" pitchFamily="2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900" y="2366962"/>
            <a:ext cx="3975920" cy="308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329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Cornerstone" pitchFamily="2" charset="0"/>
              </a:rPr>
              <a:t>Seasons  review</a:t>
            </a:r>
            <a:endParaRPr lang="en-US" dirty="0">
              <a:latin typeface="Cornerstone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29325" y="1800225"/>
            <a:ext cx="51435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Cornerstone" pitchFamily="2" charset="0"/>
              </a:rPr>
              <a:t>At this station you will use manipulatives to answer a series of questions about earth’s seasons.</a:t>
            </a:r>
            <a:endParaRPr lang="en-US" sz="4000" dirty="0">
              <a:latin typeface="Cornerstone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rot="20190947">
            <a:off x="495300" y="617913"/>
            <a:ext cx="18097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  <a:latin typeface="Cornerstone" pitchFamily="2" charset="0"/>
              </a:rPr>
              <a:t>Station EARTH</a:t>
            </a:r>
            <a:endParaRPr lang="en-US" sz="2800" dirty="0">
              <a:solidFill>
                <a:srgbClr val="FF0000"/>
              </a:solidFill>
              <a:latin typeface="Cornerstone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447925"/>
            <a:ext cx="4391025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721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Cornerstone" pitchFamily="2" charset="0"/>
              </a:rPr>
              <a:t>Card SORT Activity</a:t>
            </a:r>
            <a:endParaRPr lang="en-US" dirty="0">
              <a:latin typeface="Cornerstone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95775" y="1800225"/>
            <a:ext cx="687705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Cornerstone" pitchFamily="2" charset="0"/>
              </a:rPr>
              <a:t>Everyone should take an activity sheet from the folder.</a:t>
            </a:r>
          </a:p>
          <a:p>
            <a:pPr algn="ctr"/>
            <a:r>
              <a:rPr lang="en-US" sz="4000" dirty="0" smtClean="0">
                <a:latin typeface="Cornerstone" pitchFamily="2" charset="0"/>
              </a:rPr>
              <a:t>Match the answers with the accompanying questions.</a:t>
            </a:r>
            <a:endParaRPr lang="en-US" sz="4000" dirty="0">
              <a:latin typeface="Cornerstone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rot="20190947">
            <a:off x="495300" y="617913"/>
            <a:ext cx="18097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  <a:latin typeface="Cornerstone" pitchFamily="2" charset="0"/>
              </a:rPr>
              <a:t>Station MARS</a:t>
            </a:r>
            <a:endParaRPr lang="en-US" sz="2800" dirty="0">
              <a:solidFill>
                <a:srgbClr val="FF0000"/>
              </a:solidFill>
              <a:latin typeface="Cornerstone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99452">
            <a:off x="585998" y="2698170"/>
            <a:ext cx="3576511" cy="2373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041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168</Words>
  <Application>Microsoft Office PowerPoint</Application>
  <PresentationFormat>Widescreen</PresentationFormat>
  <Paragraphs>23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Cornerstone</vt:lpstr>
      <vt:lpstr>Office Theme</vt:lpstr>
      <vt:lpstr>Seasons, Tides and Moon Phase Review Stations</vt:lpstr>
      <vt:lpstr>Moon phase review</vt:lpstr>
      <vt:lpstr>Illustrate it</vt:lpstr>
      <vt:lpstr>Tides &amp; Eclipse Review</vt:lpstr>
      <vt:lpstr>Moon Phase Review</vt:lpstr>
      <vt:lpstr>Interpreting seasons</vt:lpstr>
      <vt:lpstr>Seasons  review</vt:lpstr>
      <vt:lpstr>Card SORT Activity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Seasons, Tides and Moon Phase Review Stations</dc:title>
  <dc:creator>Jawan wiltz</dc:creator>
  <cp:lastModifiedBy>Helen Arceneaux</cp:lastModifiedBy>
  <cp:revision>4</cp:revision>
  <dcterms:created xsi:type="dcterms:W3CDTF">2017-02-04T09:57:29Z</dcterms:created>
  <dcterms:modified xsi:type="dcterms:W3CDTF">2017-02-04T23:09:10Z</dcterms:modified>
</cp:coreProperties>
</file>