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8" r:id="rId4"/>
    <p:sldId id="264" r:id="rId5"/>
    <p:sldId id="257" r:id="rId6"/>
    <p:sldId id="261" r:id="rId7"/>
    <p:sldId id="259" r:id="rId8"/>
    <p:sldId id="265" r:id="rId9"/>
    <p:sldId id="262" r:id="rId10"/>
    <p:sldId id="260" r:id="rId11"/>
    <p:sldId id="263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5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4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2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4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6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5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2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1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7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5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8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5A02DA-CD21-4DBB-BF3C-FF48408C575C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2591A3-3E6A-497E-BAED-18CA4E8BE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4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 With Speed, Velocity and Acceleration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(Also called KINEMATICS)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502278"/>
            <a:ext cx="10536643" cy="59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5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52" y="5692462"/>
            <a:ext cx="10018713" cy="764145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Algerian" panose="04020705040A02060702" pitchFamily="82" charset="0"/>
              </a:rPr>
              <a:t>KINEMATICS</a:t>
            </a:r>
            <a:r>
              <a:rPr lang="en-US" sz="6000" dirty="0" smtClean="0">
                <a:latin typeface="Algerian" panose="04020705040A02060702" pitchFamily="82" charset="0"/>
              </a:rPr>
              <a:t> </a:t>
            </a:r>
            <a:r>
              <a:rPr lang="en-US" sz="6000" dirty="0" smtClean="0">
                <a:latin typeface="Algerian" panose="04020705040A02060702" pitchFamily="82" charset="0"/>
              </a:rPr>
              <a:t>in History!</a:t>
            </a:r>
            <a:endParaRPr lang="en-US" sz="6000" dirty="0"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111" y="1008977"/>
            <a:ext cx="10169854" cy="40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072" y="450961"/>
            <a:ext cx="8533060" cy="61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8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615" y="4613856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lgerian" panose="04020705040A02060702" pitchFamily="82" charset="0"/>
              </a:rPr>
              <a:t>KINEMATICS IN MOVIES!</a:t>
            </a:r>
            <a:endParaRPr lang="en-US" sz="6000" dirty="0"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37" y="317679"/>
            <a:ext cx="619125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301" y="2272424"/>
            <a:ext cx="4828772" cy="272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2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058" y="455054"/>
            <a:ext cx="809625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86" y="4618102"/>
            <a:ext cx="8843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 should know! He’s the founder of SpaceX (think private aerospace to colonize Mars) AND he’s a designer for Tesla!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299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352" y="5851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Rain Steam and Speed, The Great Western Railway, painted before </a:t>
            </a:r>
            <a:r>
              <a:rPr lang="en-US" dirty="0" smtClean="0"/>
              <a:t>1844 by: Joseph Turner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22" y="240647"/>
            <a:ext cx="7174740" cy="5281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8052" y="888642"/>
            <a:ext cx="9113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lgerian" panose="04020705040A02060702" pitchFamily="82" charset="0"/>
              </a:rPr>
              <a:t>KINEMATICS</a:t>
            </a:r>
            <a:r>
              <a:rPr lang="en-US" sz="7200" dirty="0" smtClean="0">
                <a:latin typeface="Algerian" panose="04020705040A02060702" pitchFamily="82" charset="0"/>
              </a:rPr>
              <a:t> </a:t>
            </a:r>
            <a:r>
              <a:rPr lang="en-US" sz="7200" dirty="0" smtClean="0">
                <a:latin typeface="Algerian" panose="04020705040A02060702" pitchFamily="82" charset="0"/>
              </a:rPr>
              <a:t>in Art!</a:t>
            </a:r>
            <a:endParaRPr lang="en-US" sz="7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2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umans and sp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2" y="486489"/>
            <a:ext cx="10791468" cy="606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68248" y="0"/>
            <a:ext cx="296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www.pbs.org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7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333" y="461157"/>
            <a:ext cx="5578698" cy="598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1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3561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High speed train TGV in countryside</a:t>
            </a:r>
            <a:br>
              <a:rPr lang="en-US" dirty="0"/>
            </a:br>
            <a:r>
              <a:rPr lang="en-US" sz="1200" dirty="0" smtClean="0"/>
              <a:t>( Free license photo – PBS.edu)</a:t>
            </a:r>
            <a:endParaRPr lang="en-US" dirty="0"/>
          </a:p>
        </p:txBody>
      </p:sp>
      <p:pic>
        <p:nvPicPr>
          <p:cNvPr id="1026" name="Picture 2" descr="https://image.pbs.org/poster_images/assets/498415501.jpg.resize.710x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23" y="348429"/>
            <a:ext cx="8074026" cy="53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43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6067" y="366415"/>
            <a:ext cx="436593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rush Script MT" panose="03060802040406070304" pitchFamily="66" charset="0"/>
              </a:rPr>
              <a:t>How fast can a cheetah run a 100m dash?</a:t>
            </a:r>
          </a:p>
          <a:p>
            <a:endParaRPr lang="en-US" sz="2400" dirty="0"/>
          </a:p>
          <a:p>
            <a:r>
              <a:rPr lang="en-US" sz="2400" dirty="0"/>
              <a:t>The fastest </a:t>
            </a:r>
            <a:r>
              <a:rPr lang="en-US" sz="2400" dirty="0" smtClean="0"/>
              <a:t>ever </a:t>
            </a:r>
            <a:r>
              <a:rPr lang="en-US" sz="2400" dirty="0"/>
              <a:t>recorded speed of a cheetah is 5.95 secs set in 2012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The cheetah</a:t>
            </a:r>
            <a:r>
              <a:rPr lang="en-US" sz="2400" dirty="0" smtClean="0"/>
              <a:t>, named </a:t>
            </a:r>
            <a:r>
              <a:rPr lang="en-US" sz="2400" dirty="0"/>
              <a:t>Sarah</a:t>
            </a:r>
            <a:r>
              <a:rPr lang="en-US" sz="2400" dirty="0" smtClean="0"/>
              <a:t>, clocked </a:t>
            </a:r>
            <a:r>
              <a:rPr lang="en-US" sz="2400" dirty="0"/>
              <a:t>a whopping maximum speed of  </a:t>
            </a:r>
            <a:r>
              <a:rPr lang="en-US" sz="2400" i="1" dirty="0"/>
              <a:t>61 mph</a:t>
            </a:r>
            <a:r>
              <a:rPr lang="en-US" sz="2400" dirty="0" smtClean="0"/>
              <a:t>, which </a:t>
            </a:r>
            <a:r>
              <a:rPr lang="en-US" sz="2400" dirty="0"/>
              <a:t>is almost </a:t>
            </a:r>
            <a:r>
              <a:rPr lang="en-US" sz="2400" b="1" dirty="0" smtClean="0"/>
              <a:t>100 </a:t>
            </a:r>
            <a:r>
              <a:rPr lang="en-US" sz="2400" b="1" dirty="0" err="1" smtClean="0"/>
              <a:t>kmph</a:t>
            </a:r>
            <a:r>
              <a:rPr lang="en-US" sz="2400" b="1" dirty="0" smtClean="0"/>
              <a:t>!!</a:t>
            </a:r>
          </a:p>
          <a:p>
            <a:endParaRPr lang="en-US" sz="2400" b="1" dirty="0"/>
          </a:p>
          <a:p>
            <a:r>
              <a:rPr lang="en-US" sz="4000" dirty="0">
                <a:latin typeface="Arial Black" panose="020B0A04020102020204" pitchFamily="34" charset="0"/>
              </a:rPr>
              <a:t>W</a:t>
            </a:r>
            <a:r>
              <a:rPr lang="en-US" sz="4000" dirty="0" smtClean="0">
                <a:latin typeface="Arial Black" panose="020B0A04020102020204" pitchFamily="34" charset="0"/>
              </a:rPr>
              <a:t>hat was her acceleration?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07" y="338741"/>
            <a:ext cx="6735651" cy="61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9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4" y="6323527"/>
            <a:ext cx="4699715" cy="53447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NASA, Space shuttle </a:t>
            </a:r>
            <a:r>
              <a:rPr lang="en-US" sz="1600" i="1" dirty="0" smtClean="0"/>
              <a:t>Atlantis</a:t>
            </a:r>
            <a:r>
              <a:rPr lang="en-US" sz="1600" dirty="0" smtClean="0"/>
              <a:t> July 2011	NASA.org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33" y="541168"/>
            <a:ext cx="3851119" cy="5782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938" y="136651"/>
            <a:ext cx="6048443" cy="65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3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315" y="328013"/>
            <a:ext cx="4919675" cy="2543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25" y="223234"/>
            <a:ext cx="38100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725" y="2717441"/>
            <a:ext cx="5049458" cy="40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5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69" y="489263"/>
            <a:ext cx="8067675" cy="3638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2744" y="4958366"/>
            <a:ext cx="9719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lgerian" panose="04020705040A02060702" pitchFamily="82" charset="0"/>
              </a:rPr>
              <a:t>KINEMATICS</a:t>
            </a:r>
            <a:r>
              <a:rPr lang="en-US" sz="6000" dirty="0" smtClean="0">
                <a:latin typeface="Algerian" panose="04020705040A02060702" pitchFamily="82" charset="0"/>
              </a:rPr>
              <a:t> </a:t>
            </a:r>
            <a:r>
              <a:rPr lang="en-US" sz="6000" dirty="0" smtClean="0">
                <a:latin typeface="Algerian" panose="04020705040A02060702" pitchFamily="82" charset="0"/>
              </a:rPr>
              <a:t>in Calculus!</a:t>
            </a:r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3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103</TotalTime>
  <Words>108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Arial Black</vt:lpstr>
      <vt:lpstr>Brush Script MT</vt:lpstr>
      <vt:lpstr>Corbel</vt:lpstr>
      <vt:lpstr>Parallax</vt:lpstr>
      <vt:lpstr>Fun With Speed, Velocity and Acceleration</vt:lpstr>
      <vt:lpstr>Rain Steam and Speed, The Great Western Railway, painted before 1844 by: Joseph Turner </vt:lpstr>
      <vt:lpstr>PowerPoint Presentation</vt:lpstr>
      <vt:lpstr>PowerPoint Presentation</vt:lpstr>
      <vt:lpstr>High speed train TGV in countryside ( Free license photo – PBS.edu)</vt:lpstr>
      <vt:lpstr>PowerPoint Presentation</vt:lpstr>
      <vt:lpstr>NASA, Space shuttle Atlantis July 2011 NASA.org</vt:lpstr>
      <vt:lpstr>PowerPoint Presentation</vt:lpstr>
      <vt:lpstr>PowerPoint Presentation</vt:lpstr>
      <vt:lpstr>PowerPoint Presentation</vt:lpstr>
      <vt:lpstr>KINEMATICS in History!</vt:lpstr>
      <vt:lpstr>PowerPoint Presentation</vt:lpstr>
      <vt:lpstr>KINEMATICS IN MOVIES!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 Steam and Speed, The Great Western Railway, painted before 1844 by: Joseph Turner</dc:title>
  <dc:creator>Helen Arceneaux</dc:creator>
  <cp:lastModifiedBy>Helen Arceneaux</cp:lastModifiedBy>
  <cp:revision>13</cp:revision>
  <dcterms:created xsi:type="dcterms:W3CDTF">2017-04-01T19:17:53Z</dcterms:created>
  <dcterms:modified xsi:type="dcterms:W3CDTF">2017-04-03T01:05:03Z</dcterms:modified>
</cp:coreProperties>
</file>