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2" r:id="rId3"/>
    <p:sldId id="265" r:id="rId4"/>
    <p:sldId id="263" r:id="rId5"/>
    <p:sldId id="269" r:id="rId6"/>
    <p:sldId id="266" r:id="rId7"/>
    <p:sldId id="267" r:id="rId8"/>
    <p:sldId id="268" r:id="rId9"/>
    <p:sldId id="270" r:id="rId10"/>
    <p:sldId id="257" r:id="rId11"/>
    <p:sldId id="260" r:id="rId12"/>
    <p:sldId id="261" r:id="rId13"/>
    <p:sldId id="258" r:id="rId14"/>
    <p:sldId id="271" r:id="rId15"/>
    <p:sldId id="272" r:id="rId16"/>
    <p:sldId id="274" r:id="rId17"/>
    <p:sldId id="273" r:id="rId18"/>
    <p:sldId id="275" r:id="rId19"/>
    <p:sldId id="276" r:id="rId20"/>
    <p:sldId id="279" r:id="rId21"/>
    <p:sldId id="278" r:id="rId22"/>
    <p:sldId id="277" r:id="rId23"/>
    <p:sldId id="280" r:id="rId24"/>
    <p:sldId id="281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9738C-F95D-4757-8979-EB6FC6D6FEDD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10E91-52C6-430B-BB1E-791A6744B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0E91-52C6-430B-BB1E-791A6744B9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03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0E91-52C6-430B-BB1E-791A6744B9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47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0E91-52C6-430B-BB1E-791A6744B9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83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0E91-52C6-430B-BB1E-791A6744B9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32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0E91-52C6-430B-BB1E-791A6744B9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32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0E91-52C6-430B-BB1E-791A6744B9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31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0E91-52C6-430B-BB1E-791A6744B9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83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0E91-52C6-430B-BB1E-791A6744B9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05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0E91-52C6-430B-BB1E-791A6744B9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32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0E91-52C6-430B-BB1E-791A6744B9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5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0E91-52C6-430B-BB1E-791A6744B9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0E91-52C6-430B-BB1E-791A6744B9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83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0E91-52C6-430B-BB1E-791A6744B9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32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0E91-52C6-430B-BB1E-791A6744B9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8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0E91-52C6-430B-BB1E-791A6744B9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32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0E91-52C6-430B-BB1E-791A6744B9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3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1E9-07B2-439F-8B2B-C859A66D504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F432-5F89-4844-A0F9-AFA1E96A4BD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1E9-07B2-439F-8B2B-C859A66D504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F432-5F89-4844-A0F9-AFA1E96A4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1E9-07B2-439F-8B2B-C859A66D504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F432-5F89-4844-A0F9-AFA1E96A4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1E9-07B2-439F-8B2B-C859A66D504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F432-5F89-4844-A0F9-AFA1E96A4B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1E9-07B2-439F-8B2B-C859A66D504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F432-5F89-4844-A0F9-AFA1E96A4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1E9-07B2-439F-8B2B-C859A66D504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F432-5F89-4844-A0F9-AFA1E96A4B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1E9-07B2-439F-8B2B-C859A66D504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F432-5F89-4844-A0F9-AFA1E96A4B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1E9-07B2-439F-8B2B-C859A66D504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F432-5F89-4844-A0F9-AFA1E96A4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1E9-07B2-439F-8B2B-C859A66D504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F432-5F89-4844-A0F9-AFA1E96A4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1E9-07B2-439F-8B2B-C859A66D504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F432-5F89-4844-A0F9-AFA1E96A4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1E9-07B2-439F-8B2B-C859A66D504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F432-5F89-4844-A0F9-AFA1E96A4BD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0A51E9-07B2-439F-8B2B-C859A66D504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EDF432-5F89-4844-A0F9-AFA1E96A4B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occluded+front+symbol&amp;source=images&amp;cd=&amp;cad=rja&amp;docid=U4zXBAw9ilkD7M&amp;tbnid=AhxQUq7bAlf_wM:&amp;ved=0CAUQjRw&amp;url=http://www.edupic.net/weather_gr.htm&amp;ei=MOhlUaSEEcr92QWyxoDoDQ&amp;bvm=bv.45107431,d.aWM&amp;psig=AFQjCNEG-9XwrdTE85g5gM1ed6rylyALYw&amp;ust=136571939832062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google.com/url?sa=i&amp;rct=j&amp;q=&amp;esrc=s&amp;source=images&amp;cd=&amp;cad=rja&amp;uact=8&amp;docid=ZYQ4-JxS7vgu1M&amp;tbnid=Xg0vrHHQqWyoHM:&amp;ved=0CAUQjRw&amp;url=http://earthscience-longoria.blogspot.com/2011/02/weather-map-project.html&amp;ei=VXaYU5y_NabN8wG86IHgDA&amp;bvm=bv.68693194,d.b2U&amp;psig=AFQjCNG1VOo9qApmjmbx07L3HmPYz8Zv2g&amp;ust=1402587080863103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google.com/url?sa=i&amp;rct=j&amp;q=&amp;esrc=s&amp;source=images&amp;cd=&amp;cad=rja&amp;uact=8&amp;docid=ZYQ4-JxS7vgu1M&amp;tbnid=Xg0vrHHQqWyoHM:&amp;ved=0CAUQjRw&amp;url=http://earthscience-longoria.blogspot.com/2011/02/weather-map-project.html&amp;ei=VXaYU5y_NabN8wG86IHgDA&amp;bvm=bv.68693194,d.b2U&amp;psig=AFQjCNG1VOo9qApmjmbx07L3HmPYz8Zv2g&amp;ust=1402587080863103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WEATHER</a:t>
            </a:r>
          </a:p>
          <a:p>
            <a:pPr algn="ctr"/>
            <a:r>
              <a:rPr lang="en-US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FRONTS</a:t>
            </a:r>
          </a:p>
          <a:p>
            <a:pPr algn="ctr"/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BY: Annette Miles</a:t>
            </a:r>
            <a:endParaRPr lang="en-US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290" name="Picture 2" descr="http://ftpcontent4.worldnow.com/wtoc/weather/surface_fcst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" t="7924" r="5809" b="6743"/>
          <a:stretch/>
        </p:blipFill>
        <p:spPr bwMode="auto">
          <a:xfrm>
            <a:off x="1970314" y="3352800"/>
            <a:ext cx="5203371" cy="3133212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0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tionary 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76" y="3150476"/>
            <a:ext cx="4267200" cy="32004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883" y="18393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 stationary front is a boundary between a warm, moist air mass and a cold, dry air mass, neither of which are ______. The air masses remain in the same _____ for an extended period of time.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6942412" y="1106269"/>
            <a:ext cx="1744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moving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54374" y="1639669"/>
            <a:ext cx="1337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place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d/d3/Stationary_front_symbol.svg/440px-Stationary_front_symbo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3564" y="3461631"/>
            <a:ext cx="4491800" cy="12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510" y="19460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This is the symbol meteorologists use to indicate a stationary front on a map.</a:t>
            </a:r>
            <a:endParaRPr lang="en-US" sz="4400" b="1" dirty="0"/>
          </a:p>
        </p:txBody>
      </p:sp>
      <p:pic>
        <p:nvPicPr>
          <p:cNvPr id="3076" name="Picture 4" descr="http://www.sir-ray.com/front_stationary_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72783"/>
            <a:ext cx="2895600" cy="31906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0062" y="2173014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COLD AIR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495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WARM AIR</a:t>
            </a:r>
            <a:endParaRPr lang="en-US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743200" y="3345597"/>
            <a:ext cx="1295400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1000" y="5715000"/>
            <a:ext cx="1066800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0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weather associated with a stationary front is often ______ days of cloudy skies with ________ showers. </a:t>
            </a:r>
            <a:endParaRPr lang="en-US" sz="3600" b="1" dirty="0"/>
          </a:p>
        </p:txBody>
      </p:sp>
      <p:pic>
        <p:nvPicPr>
          <p:cNvPr id="4098" name="Picture 2" descr="http://tribwpmt.files.wordpress.com/2013/04/set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17" y="2286000"/>
            <a:ext cx="6934200" cy="39015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782597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several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1329116"/>
            <a:ext cx="2226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scattered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49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silive.com/weather/2009/06/curwx_600x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403" y="2286000"/>
            <a:ext cx="5715000" cy="3857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03" y="304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Can you find the stationary front on this map?  </a:t>
            </a:r>
            <a:endParaRPr lang="en-US" sz="4800" b="1" dirty="0"/>
          </a:p>
        </p:txBody>
      </p:sp>
      <p:sp>
        <p:nvSpPr>
          <p:cNvPr id="2" name="Donut 1"/>
          <p:cNvSpPr/>
          <p:nvPr/>
        </p:nvSpPr>
        <p:spPr>
          <a:xfrm rot="19768351">
            <a:off x="2660690" y="2869251"/>
            <a:ext cx="1295400" cy="1828800"/>
          </a:xfrm>
          <a:prstGeom prst="donut">
            <a:avLst>
              <a:gd name="adj" fmla="val 61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64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883" y="3048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Sometimes a cold front is following ______ a warm front traveling in approximately the _____ direction.  The cold front moves faster and “_______ up with” and “overtakes” the warm front.</a:t>
            </a:r>
            <a:endParaRPr lang="en-US" sz="3600" b="1" dirty="0"/>
          </a:p>
        </p:txBody>
      </p:sp>
      <p:pic>
        <p:nvPicPr>
          <p:cNvPr id="7170" name="Picture 2" descr="http://pages.bangor.ac.uk/~oss006/meteorology/occludedfro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373492" y="3200399"/>
            <a:ext cx="2381250" cy="31242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70259" y="1106269"/>
            <a:ext cx="1292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2865" y="1676400"/>
            <a:ext cx="1822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catches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6350" y="572869"/>
            <a:ext cx="1670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behind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108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883" y="3048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After the cold front overtakes the warm front, it meets with the ______ air that was ahead of the warm front.  The warm moist air is __________ between the two cooler air masses.  This is called an ________ front.</a:t>
            </a:r>
            <a:endParaRPr lang="en-US" sz="3600" b="1" dirty="0"/>
          </a:p>
        </p:txBody>
      </p:sp>
      <p:pic>
        <p:nvPicPr>
          <p:cNvPr id="3" name="Picture 2" descr="http://pages.bangor.ac.uk/~oss006/meteorology/occludedfro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4"/>
          <a:stretch/>
        </p:blipFill>
        <p:spPr bwMode="auto">
          <a:xfrm>
            <a:off x="762001" y="3581664"/>
            <a:ext cx="2286000" cy="29893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hodor.org/os411/courses/411c/module04/unit02/images/occlus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36712"/>
            <a:ext cx="4884548" cy="21443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572869"/>
            <a:ext cx="1821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cooler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1676400"/>
            <a:ext cx="2553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pushed up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2782669"/>
            <a:ext cx="2127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occluded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71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physicalgeography.net/fundamentals/images/occludedfro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31" y="2743200"/>
            <a:ext cx="6214931" cy="34004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With the lifting of the warm, moist air, clouds form and ___________ is possible.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5105400" y="920353"/>
            <a:ext cx="3288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precipitation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510" y="1172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This is the symbol meteorologists use to indicate an occluded front on a map.</a:t>
            </a:r>
            <a:endParaRPr lang="en-US" sz="4400" b="1" dirty="0"/>
          </a:p>
        </p:txBody>
      </p:sp>
      <p:pic>
        <p:nvPicPr>
          <p:cNvPr id="9218" name="Picture 2" descr="http://www.edupic.net/Images/Weather/occluded_front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4030">
            <a:off x="2041368" y="1557337"/>
            <a:ext cx="15430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www.windows2universe.org/earth/Atmosphere/images/occluded_s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81107"/>
            <a:ext cx="3327050" cy="33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638800"/>
            <a:ext cx="9133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occluded front ends at a low pressure area and the other end connects to cold and warm fronts.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075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rskingsbioweb.com/images/weath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26920"/>
            <a:ext cx="6400800" cy="44478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03" y="304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Can you find the occluded front on this map?  </a:t>
            </a:r>
            <a:endParaRPr lang="en-US" sz="4800" b="1" dirty="0"/>
          </a:p>
        </p:txBody>
      </p:sp>
      <p:sp>
        <p:nvSpPr>
          <p:cNvPr id="2" name="Donut 1"/>
          <p:cNvSpPr/>
          <p:nvPr/>
        </p:nvSpPr>
        <p:spPr>
          <a:xfrm rot="19768351">
            <a:off x="3422691" y="2280763"/>
            <a:ext cx="1295400" cy="1828800"/>
          </a:xfrm>
          <a:prstGeom prst="donut">
            <a:avLst>
              <a:gd name="adj" fmla="val 61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4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03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Identify the following front.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10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Warm Front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www.kidsgeo.com/images/warm-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3" y="1828800"/>
            <a:ext cx="8309499" cy="2971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684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883" y="3048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 cold front is a boundary between a ____ moving cold, ___ air mass, and a ______ moving warm, _____ air mass. This causes the warm, moist air to rise _____ and condense quickly into clouds.</a:t>
            </a:r>
            <a:endParaRPr lang="en-US" sz="3600" b="1" dirty="0"/>
          </a:p>
        </p:txBody>
      </p:sp>
      <p:pic>
        <p:nvPicPr>
          <p:cNvPr id="5122" name="Picture 2" descr="Cold 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25" y="3258739"/>
            <a:ext cx="4309241" cy="32319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572869"/>
            <a:ext cx="981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fast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572869"/>
            <a:ext cx="896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38475"/>
            <a:ext cx="1606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slower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1106269"/>
            <a:ext cx="1362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moist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2209800"/>
            <a:ext cx="1670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rapidly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96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03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Identify the following front.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91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Cold Front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Cold 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03" y="1371600"/>
            <a:ext cx="5562600" cy="41719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416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03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Identify the following front.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91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Occluded Front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kidlat.pagasa.dost.gov.ph/genmet/fronts/occludedfront_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400800" cy="3840480"/>
          </a:xfrm>
          <a:prstGeom prst="rect">
            <a:avLst/>
          </a:prstGeom>
          <a:solidFill>
            <a:srgbClr val="000000">
              <a:shade val="95000"/>
            </a:srgbClr>
          </a:solidFill>
          <a:ln w="889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86541678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03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Identify the following front.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91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Stationary Front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Stationary 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799"/>
            <a:ext cx="5562600" cy="41719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4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57jRgDt4zro/TU7nUDEMeHI/AAAAAAAAB4k/TplPzIkbWto/s1600/Weather+Forcast+for+May+2+2010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596"/>
            <a:ext cx="6781800" cy="4379913"/>
          </a:xfrm>
          <a:prstGeom prst="rect">
            <a:avLst/>
          </a:prstGeom>
          <a:solidFill>
            <a:srgbClr val="000000">
              <a:shade val="95000"/>
            </a:srgbClr>
          </a:solidFill>
          <a:ln w="11112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0" y="4800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According to this map, what kind of weather will Atlanta, Georgia be experiencing soon?  What kind of front will produce this type of weather?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 flipH="1">
            <a:off x="6291261" y="3067050"/>
            <a:ext cx="119063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01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 stationary front could cause rain showers soon.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5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57jRgDt4zro/TU7nUDEMeHI/AAAAAAAAB4k/TplPzIkbWto/s1600/Weather+Forcast+for+May+2+2010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596"/>
            <a:ext cx="6781800" cy="4379913"/>
          </a:xfrm>
          <a:prstGeom prst="rect">
            <a:avLst/>
          </a:prstGeom>
          <a:solidFill>
            <a:srgbClr val="000000">
              <a:shade val="95000"/>
            </a:srgbClr>
          </a:solidFill>
          <a:ln w="11112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0" y="4800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According to this map, how will the weather be different in St. Louis, Missouri, tomorrow?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 flipH="1">
            <a:off x="5393531" y="2514600"/>
            <a:ext cx="119063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867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 cold front is approaching from the north so the temperature should be cooler tomorrow.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1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6126" y="546032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http://blog.silive.com/weather/2009/06/the_weekend_weather_95.html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2653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http://www.kidsgeo.com/geography-for-kids/0129-stationary-fronts.php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9589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http://commons.wikimedia.org/wiki/File:Stationary_front_symbol.svg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5652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http://fox43.com/2013/04/10/small-severe-weather-chance-today/#axzz2Q5mGDAsx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934556"/>
            <a:ext cx="4412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http://www.edupic.net/weather_gr.htm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303888"/>
            <a:ext cx="4583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http://en.wikipedia.org/wiki/Warm_front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673220"/>
            <a:ext cx="8980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http://www.physicalgeography.net/fundamentals/7r.html</a:t>
            </a:r>
          </a:p>
        </p:txBody>
      </p:sp>
      <p:sp>
        <p:nvSpPr>
          <p:cNvPr id="9" name="Rectangle 8"/>
          <p:cNvSpPr/>
          <p:nvPr/>
        </p:nvSpPr>
        <p:spPr>
          <a:xfrm>
            <a:off x="-15240" y="3042552"/>
            <a:ext cx="9159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http://www.hpc.ncep.noaa.gov/html/fntcodes2.shtml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06" y="3429000"/>
            <a:ext cx="8968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http://weather.about.com/od/imagegallery/ig/Weather-Map-Symbols/Warm-Fronts.htm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" y="4075331"/>
            <a:ext cx="8965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http://pages.bangor.ac.uk/~oss006/meteorology/frontsalevel.html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" y="4444663"/>
            <a:ext cx="91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http://www.verticalfrontiers.com/knowledge/cloud-spotting-weather-fronts/occludedfront2/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090994"/>
            <a:ext cx="8943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http://kidlat.pagasa.dost.gov.ph/genmet/fronts/occludedfront_b.gif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RESOURCES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0" y="582965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http://4.bp.blogspot.com/_57jRgDt4zro/TU7nUDEMeHI/AAAAAAAAB4k/TplPzIkbWto/s1600/Weather+Forcast+for+May+2+2010.gif</a:t>
            </a:r>
          </a:p>
        </p:txBody>
      </p:sp>
    </p:spTree>
    <p:extLst>
      <p:ext uri="{BB962C8B-B14F-4D97-AF65-F5344CB8AC3E}">
        <p14:creationId xmlns:p14="http://schemas.microsoft.com/office/powerpoint/2010/main" val="41642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If the temperature difference between the cold and warm air is large, ____________ and even ________ may develop.</a:t>
            </a:r>
            <a:endParaRPr lang="en-US" sz="4000" b="1" dirty="0"/>
          </a:p>
        </p:txBody>
      </p:sp>
      <p:pic>
        <p:nvPicPr>
          <p:cNvPr id="1026" name="Picture 2" descr="http://www.k3jae.com/images/coldfro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4640"/>
            <a:ext cx="7400882" cy="3352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1219200"/>
            <a:ext cx="3708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thunderstorms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828800"/>
            <a:ext cx="2577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tornadoes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3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dupic.net/Images/Weather/cold_fro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23746"/>
            <a:ext cx="1689768" cy="40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0.tqn.com/d/weather/1/0/U/-/-/-/cold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5843154" cy="320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510" y="19460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This is the symbol meteorologists use to indicate a cold front on a map.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5358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arthsystems.blogspot.com/21Sep04nati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47" y="2204813"/>
            <a:ext cx="6389511" cy="43129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03" y="76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Can you find a cold front on this map? </a:t>
            </a:r>
          </a:p>
          <a:p>
            <a:pPr algn="ctr"/>
            <a:r>
              <a:rPr lang="en-US" sz="4000" b="1" dirty="0" smtClean="0"/>
              <a:t> (Which direction is it moving?)</a:t>
            </a:r>
            <a:endParaRPr lang="en-US" sz="4000" b="1" dirty="0"/>
          </a:p>
        </p:txBody>
      </p:sp>
      <p:sp>
        <p:nvSpPr>
          <p:cNvPr id="2" name="Donut 1"/>
          <p:cNvSpPr/>
          <p:nvPr/>
        </p:nvSpPr>
        <p:spPr>
          <a:xfrm rot="2380458">
            <a:off x="4522146" y="2348246"/>
            <a:ext cx="870371" cy="1828800"/>
          </a:xfrm>
          <a:prstGeom prst="donut">
            <a:avLst>
              <a:gd name="adj" fmla="val 100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0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0480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 warm front is a mass of _____ air that rises up over and replaces a mass of ____ air.</a:t>
            </a:r>
            <a:endParaRPr lang="en-US" sz="3600" b="1" dirty="0"/>
          </a:p>
        </p:txBody>
      </p:sp>
      <p:pic>
        <p:nvPicPr>
          <p:cNvPr id="2050" name="Picture 2" descr="http://upload.wikimedia.org/wikipedia/commons/thumb/f/f9/Warmfrontai.svg/220px-Warmfrontai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732362" cy="39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idsgeo.com/images/warm-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41" y="4389120"/>
            <a:ext cx="5486400" cy="19621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90282" y="838200"/>
            <a:ext cx="1386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warm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9646" y="2473796"/>
            <a:ext cx="1085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cold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8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" y="1524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As the warm, less _____ air moves up and over the cooler air, moisture in the warm air begins to condense and form ______. ___________ is likely.</a:t>
            </a:r>
          </a:p>
          <a:p>
            <a:pPr algn="ctr"/>
            <a:endParaRPr lang="en-US" sz="4000" b="1" dirty="0"/>
          </a:p>
        </p:txBody>
      </p:sp>
      <p:pic>
        <p:nvPicPr>
          <p:cNvPr id="3074" name="Picture 2" descr="http://www.physicalgeography.net/fundamentals/images/warmfro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35" y="3429000"/>
            <a:ext cx="5657850" cy="3095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48200" y="130314"/>
            <a:ext cx="1596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dense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5075" y="1981200"/>
            <a:ext cx="1710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clouds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2114" y="1981200"/>
            <a:ext cx="3291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Precipitation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pc.ncep.noaa.gov/images/warm_fro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79107" y="3178492"/>
            <a:ext cx="4537977" cy="217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0.tqn.com/d/weather/1/0/S/-/-/-/warmfro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4117538" cy="243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510" y="19460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This is the symbol meteorologists use to indicate a warm front on a map.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5292695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waytv3.com/files/severewxthre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83" y="2088036"/>
            <a:ext cx="5896839" cy="44788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524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Can you find a warm front</a:t>
            </a:r>
          </a:p>
          <a:p>
            <a:pPr algn="ctr"/>
            <a:r>
              <a:rPr lang="en-US" sz="4000" b="1" dirty="0" smtClean="0"/>
              <a:t> on this map?  </a:t>
            </a:r>
          </a:p>
          <a:p>
            <a:pPr algn="ctr"/>
            <a:r>
              <a:rPr lang="en-US" sz="4000" b="1" dirty="0" smtClean="0"/>
              <a:t>(Which directions is it moving?)</a:t>
            </a:r>
            <a:endParaRPr lang="en-US" sz="4000" b="1" dirty="0"/>
          </a:p>
        </p:txBody>
      </p:sp>
      <p:sp>
        <p:nvSpPr>
          <p:cNvPr id="2" name="Donut 1"/>
          <p:cNvSpPr/>
          <p:nvPr/>
        </p:nvSpPr>
        <p:spPr>
          <a:xfrm rot="4406008">
            <a:off x="4375341" y="2735242"/>
            <a:ext cx="870371" cy="1828800"/>
          </a:xfrm>
          <a:prstGeom prst="donut">
            <a:avLst>
              <a:gd name="adj" fmla="val 100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2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821</TotalTime>
  <Words>603</Words>
  <Application>Microsoft Office PowerPoint</Application>
  <PresentationFormat>On-screen Show (4:3)</PresentationFormat>
  <Paragraphs>91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Georgia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 Miles</dc:creator>
  <cp:lastModifiedBy>Helen Arceneaux</cp:lastModifiedBy>
  <cp:revision>37</cp:revision>
  <dcterms:created xsi:type="dcterms:W3CDTF">2013-04-10T19:31:33Z</dcterms:created>
  <dcterms:modified xsi:type="dcterms:W3CDTF">2017-02-19T02:59:46Z</dcterms:modified>
</cp:coreProperties>
</file>