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8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DCB9-14FD-45D1-B0D5-E8F39D1C3C73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6FE9-0B4F-4CEE-95DF-06CD21F4E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6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DCB9-14FD-45D1-B0D5-E8F39D1C3C73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6FE9-0B4F-4CEE-95DF-06CD21F4E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1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DCB9-14FD-45D1-B0D5-E8F39D1C3C73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6FE9-0B4F-4CEE-95DF-06CD21F4E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54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DCB9-14FD-45D1-B0D5-E8F39D1C3C73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6FE9-0B4F-4CEE-95DF-06CD21F4E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2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DCB9-14FD-45D1-B0D5-E8F39D1C3C73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6FE9-0B4F-4CEE-95DF-06CD21F4E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05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DCB9-14FD-45D1-B0D5-E8F39D1C3C73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6FE9-0B4F-4CEE-95DF-06CD21F4E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1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DCB9-14FD-45D1-B0D5-E8F39D1C3C73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6FE9-0B4F-4CEE-95DF-06CD21F4E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33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DCB9-14FD-45D1-B0D5-E8F39D1C3C73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6FE9-0B4F-4CEE-95DF-06CD21F4E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5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DCB9-14FD-45D1-B0D5-E8F39D1C3C73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6FE9-0B4F-4CEE-95DF-06CD21F4E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2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DCB9-14FD-45D1-B0D5-E8F39D1C3C73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6FE9-0B4F-4CEE-95DF-06CD21F4E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1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DCB9-14FD-45D1-B0D5-E8F39D1C3C73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16FE9-0B4F-4CEE-95DF-06CD21F4E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32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EDCB9-14FD-45D1-B0D5-E8F39D1C3C73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16FE9-0B4F-4CEE-95DF-06CD21F4E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40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4" y="124690"/>
            <a:ext cx="6008049" cy="32627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913" y="124690"/>
            <a:ext cx="6008050" cy="32627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4" y="3470564"/>
            <a:ext cx="6008050" cy="326274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913" y="3470564"/>
            <a:ext cx="6008050" cy="326274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076" y="1343906"/>
            <a:ext cx="1466170" cy="79622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076" y="4703825"/>
            <a:ext cx="1466170" cy="79622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126" y="4710353"/>
            <a:ext cx="1466170" cy="79622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1741" y="1343906"/>
            <a:ext cx="1466170" cy="796222"/>
          </a:xfrm>
          <a:prstGeom prst="rect">
            <a:avLst/>
          </a:prstGeom>
        </p:spPr>
      </p:pic>
      <p:cxnSp>
        <p:nvCxnSpPr>
          <p:cNvPr id="24" name="Straight Connector 23"/>
          <p:cNvCxnSpPr>
            <a:stCxn id="11" idx="2"/>
          </p:cNvCxnSpPr>
          <p:nvPr/>
        </p:nvCxnSpPr>
        <p:spPr>
          <a:xfrm>
            <a:off x="3101161" y="2140128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109217" y="3491137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117273" y="5493519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000938" y="124690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008994" y="2140128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025106" y="3497864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125323" y="5493519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072965" y="131218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3834246" y="1735282"/>
            <a:ext cx="2130443" cy="673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4" idx="1"/>
            <a:endCxn id="11" idx="1"/>
          </p:cNvCxnSpPr>
          <p:nvPr/>
        </p:nvCxnSpPr>
        <p:spPr>
          <a:xfrm flipV="1">
            <a:off x="81024" y="1742017"/>
            <a:ext cx="2287052" cy="140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81024" y="5046327"/>
            <a:ext cx="2287052" cy="140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3850358" y="5015155"/>
            <a:ext cx="2130443" cy="673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5980801" y="1735282"/>
            <a:ext cx="2287052" cy="140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9717910" y="1728259"/>
            <a:ext cx="2287052" cy="140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6081018" y="5013126"/>
            <a:ext cx="2287052" cy="140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9846594" y="5020149"/>
            <a:ext cx="2050096" cy="2212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15637" y="238991"/>
            <a:ext cx="1413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Definition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31526" y="226625"/>
            <a:ext cx="1413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Definition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15637" y="3576048"/>
            <a:ext cx="1413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Definition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2005" y="3576048"/>
            <a:ext cx="1432684" cy="384081"/>
          </a:xfrm>
          <a:prstGeom prst="rect">
            <a:avLst/>
          </a:prstGeom>
        </p:spPr>
      </p:pic>
      <p:sp>
        <p:nvSpPr>
          <p:cNvPr id="55" name="TextBox 54"/>
          <p:cNvSpPr txBox="1"/>
          <p:nvPr/>
        </p:nvSpPr>
        <p:spPr>
          <a:xfrm>
            <a:off x="3165842" y="214817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Additional Facts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065693" y="234344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Additional Facts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160195" y="3596831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Additional Facts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9251451" y="3576047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Additional Facts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0366" y="1790788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Example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89975" y="5134687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Example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129354" y="1829521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Example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129354" y="5093121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Example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948212" y="1790787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Picture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947686" y="5093120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Picture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750135" y="1735282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Picture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850119" y="5060373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Picture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433805" y="1519838"/>
            <a:ext cx="131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adaptation</a:t>
            </a:r>
            <a:endParaRPr lang="en-US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8301127" y="1368650"/>
            <a:ext cx="131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Natural selection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2444582" y="4805623"/>
            <a:ext cx="131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Structural adaptation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8474081" y="4785298"/>
            <a:ext cx="131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Behavioral </a:t>
            </a:r>
          </a:p>
          <a:p>
            <a:r>
              <a:rPr lang="en-US" b="1" dirty="0" smtClean="0"/>
              <a:t>adaptation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2963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4" y="124690"/>
            <a:ext cx="6008049" cy="32627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913" y="124690"/>
            <a:ext cx="6008050" cy="32627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4" y="3470564"/>
            <a:ext cx="6008050" cy="326274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913" y="3470564"/>
            <a:ext cx="6008050" cy="326274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076" y="1343906"/>
            <a:ext cx="1466170" cy="79622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076" y="4703825"/>
            <a:ext cx="1466170" cy="79622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126" y="4710353"/>
            <a:ext cx="1466170" cy="79622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1741" y="1343906"/>
            <a:ext cx="1466170" cy="796222"/>
          </a:xfrm>
          <a:prstGeom prst="rect">
            <a:avLst/>
          </a:prstGeom>
        </p:spPr>
      </p:pic>
      <p:cxnSp>
        <p:nvCxnSpPr>
          <p:cNvPr id="24" name="Straight Connector 23"/>
          <p:cNvCxnSpPr>
            <a:stCxn id="11" idx="2"/>
          </p:cNvCxnSpPr>
          <p:nvPr/>
        </p:nvCxnSpPr>
        <p:spPr>
          <a:xfrm>
            <a:off x="3101161" y="2140128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109217" y="3491137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117273" y="5493519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000938" y="124690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008994" y="2140128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025106" y="3497864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125323" y="5493519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072965" y="131218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3834246" y="1735282"/>
            <a:ext cx="2130443" cy="673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4" idx="1"/>
            <a:endCxn id="11" idx="1"/>
          </p:cNvCxnSpPr>
          <p:nvPr/>
        </p:nvCxnSpPr>
        <p:spPr>
          <a:xfrm flipV="1">
            <a:off x="81024" y="1742017"/>
            <a:ext cx="2287052" cy="140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81024" y="5046327"/>
            <a:ext cx="2287052" cy="140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3850358" y="5015155"/>
            <a:ext cx="2130443" cy="673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5980801" y="1735282"/>
            <a:ext cx="2287052" cy="140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9717910" y="1728259"/>
            <a:ext cx="2287052" cy="140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6081018" y="5013126"/>
            <a:ext cx="2287052" cy="140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9846594" y="5020149"/>
            <a:ext cx="2050096" cy="2212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15637" y="238991"/>
            <a:ext cx="1413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Definition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31526" y="226625"/>
            <a:ext cx="1413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Definition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15637" y="3576048"/>
            <a:ext cx="1413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Definition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2005" y="3576048"/>
            <a:ext cx="1432684" cy="384081"/>
          </a:xfrm>
          <a:prstGeom prst="rect">
            <a:avLst/>
          </a:prstGeom>
        </p:spPr>
      </p:pic>
      <p:sp>
        <p:nvSpPr>
          <p:cNvPr id="55" name="TextBox 54"/>
          <p:cNvSpPr txBox="1"/>
          <p:nvPr/>
        </p:nvSpPr>
        <p:spPr>
          <a:xfrm>
            <a:off x="3165842" y="214817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Additional Facts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065693" y="234344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Additional Facts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160195" y="3596831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Additional Facts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9251451" y="3576047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Additional Facts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0366" y="1790788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Example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89975" y="5134687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Example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129354" y="1829521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Example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129354" y="5093121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Example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948212" y="1790787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Picture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947686" y="5093120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Picture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750135" y="1735282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Picture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850119" y="5060373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Picture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41863" y="1433563"/>
            <a:ext cx="1318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Physiological adaptation</a:t>
            </a:r>
            <a:endParaRPr lang="en-US" sz="16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8312891" y="1418851"/>
            <a:ext cx="131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Genetic variation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2433053" y="4896294"/>
            <a:ext cx="131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extinction</a:t>
            </a:r>
            <a:endParaRPr lang="en-US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8449913" y="4915910"/>
            <a:ext cx="131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species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45578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4" y="124690"/>
            <a:ext cx="6008049" cy="32627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913" y="124690"/>
            <a:ext cx="6008050" cy="32627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4" y="3470564"/>
            <a:ext cx="6008050" cy="326274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913" y="3470564"/>
            <a:ext cx="6008050" cy="326274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076" y="1343906"/>
            <a:ext cx="1466170" cy="79622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076" y="4703825"/>
            <a:ext cx="1466170" cy="79622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126" y="4710353"/>
            <a:ext cx="1466170" cy="79622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1741" y="1343906"/>
            <a:ext cx="1466170" cy="796222"/>
          </a:xfrm>
          <a:prstGeom prst="rect">
            <a:avLst/>
          </a:prstGeom>
        </p:spPr>
      </p:pic>
      <p:cxnSp>
        <p:nvCxnSpPr>
          <p:cNvPr id="24" name="Straight Connector 23"/>
          <p:cNvCxnSpPr>
            <a:stCxn id="11" idx="2"/>
          </p:cNvCxnSpPr>
          <p:nvPr/>
        </p:nvCxnSpPr>
        <p:spPr>
          <a:xfrm>
            <a:off x="3101161" y="2140128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109217" y="3491137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117273" y="5493519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000938" y="124690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008994" y="2140128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025106" y="3497864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125323" y="5493519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072965" y="131218"/>
            <a:ext cx="8056" cy="1219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3834246" y="1735282"/>
            <a:ext cx="2130443" cy="673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4" idx="1"/>
            <a:endCxn id="11" idx="1"/>
          </p:cNvCxnSpPr>
          <p:nvPr/>
        </p:nvCxnSpPr>
        <p:spPr>
          <a:xfrm flipV="1">
            <a:off x="81024" y="1742017"/>
            <a:ext cx="2287052" cy="140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81024" y="5046327"/>
            <a:ext cx="2287052" cy="140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3850358" y="5015155"/>
            <a:ext cx="2130443" cy="673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5980801" y="1735282"/>
            <a:ext cx="2287052" cy="140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9717910" y="1728259"/>
            <a:ext cx="2287052" cy="140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6081018" y="5013126"/>
            <a:ext cx="2287052" cy="140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9846594" y="5020149"/>
            <a:ext cx="2050096" cy="2212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15637" y="238991"/>
            <a:ext cx="1413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Definition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31526" y="226625"/>
            <a:ext cx="1413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Definition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15637" y="3576048"/>
            <a:ext cx="1413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Definition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2005" y="3576048"/>
            <a:ext cx="1432684" cy="384081"/>
          </a:xfrm>
          <a:prstGeom prst="rect">
            <a:avLst/>
          </a:prstGeom>
        </p:spPr>
      </p:pic>
      <p:sp>
        <p:nvSpPr>
          <p:cNvPr id="55" name="TextBox 54"/>
          <p:cNvSpPr txBox="1"/>
          <p:nvPr/>
        </p:nvSpPr>
        <p:spPr>
          <a:xfrm>
            <a:off x="3165842" y="214817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Additional Facts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065693" y="234344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Additional Facts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160195" y="3596831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Additional Facts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9251451" y="3576047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Additional Facts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0366" y="1790788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Example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89975" y="5134687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Example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129354" y="1829521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Example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129354" y="5093121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Example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948212" y="1790787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Picture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947686" y="5093120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Picture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750135" y="1735282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Picture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850119" y="5060373"/>
            <a:ext cx="181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</a:rPr>
              <a:t>Picture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357752" y="1553987"/>
            <a:ext cx="131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population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2457975" y="1536375"/>
            <a:ext cx="131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traits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2466031" y="4897957"/>
            <a:ext cx="131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ecosystem</a:t>
            </a:r>
            <a:endParaRPr lang="en-US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8474670" y="4908454"/>
            <a:ext cx="131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mutation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37464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74</Words>
  <Application>Microsoft Office PowerPoint</Application>
  <PresentationFormat>Widescreen</PresentationFormat>
  <Paragraphs>58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Jawan wiltz</dc:creator>
  <cp:lastModifiedBy>Jawan Wiltz</cp:lastModifiedBy>
  <cp:revision>4</cp:revision>
  <cp:lastPrinted>2017-02-23T16:18:51Z</cp:lastPrinted>
  <dcterms:created xsi:type="dcterms:W3CDTF">2017-02-23T07:10:06Z</dcterms:created>
  <dcterms:modified xsi:type="dcterms:W3CDTF">2017-02-23T16:19:12Z</dcterms:modified>
</cp:coreProperties>
</file>