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
  </p:notesMasterIdLst>
  <p:handoutMasterIdLst>
    <p:handoutMasterId r:id="rId6"/>
  </p:handoutMasterIdLst>
  <p:sldIdLst>
    <p:sldId id="257" r:id="rId3"/>
    <p:sldId id="258" r:id="rId4"/>
  </p:sldIdLst>
  <p:sldSz cx="10058400" cy="7772400"/>
  <p:notesSz cx="6858000" cy="9239250"/>
  <p:custDataLst>
    <p:tags r:id="rId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66" d="100"/>
          <a:sy n="66" d="100"/>
        </p:scale>
        <p:origin x="1338" y="66"/>
      </p:cViewPr>
      <p:guideLst/>
    </p:cSldViewPr>
  </p:slideViewPr>
  <p:notesTextViewPr>
    <p:cViewPr>
      <p:scale>
        <a:sx n="1" d="1"/>
        <a:sy n="1" d="1"/>
      </p:scale>
      <p:origin x="0" y="0"/>
    </p:cViewPr>
  </p:notesTextViewPr>
  <p:notesViewPr>
    <p:cSldViewPr>
      <p:cViewPr varScale="1">
        <p:scale>
          <a:sx n="95" d="100"/>
          <a:sy n="95" d="100"/>
        </p:scale>
        <p:origin x="358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tags" Target="tags/tag1.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AA5461-2C81-42AA-80DF-7314B6AF0086}" type="doc">
      <dgm:prSet loTypeId="urn:microsoft.com/office/officeart/2005/8/layout/hProcess9" loCatId="process" qsTypeId="urn:microsoft.com/office/officeart/2005/8/quickstyle/simple1" qsCatId="simple" csTypeId="urn:microsoft.com/office/officeart/2005/8/colors/colorful5" csCatId="colorful" phldr="1"/>
      <dgm:spPr/>
    </dgm:pt>
    <dgm:pt modelId="{D9594E4F-FD61-4D90-B467-A350CCDCB2D9}">
      <dgm:prSet phldrT="[Text]"/>
      <dgm:spPr/>
      <dgm:t>
        <a:bodyPr/>
        <a:lstStyle/>
        <a:p>
          <a:r>
            <a:rPr lang="en-US"/>
            <a:t>Primary</a:t>
          </a:r>
        </a:p>
      </dgm:t>
    </dgm:pt>
    <dgm:pt modelId="{583F1CD7-092B-40C6-8917-342CF65BDAEF}" type="parTrans" cxnId="{B0504355-0ED8-4B52-8EF9-06D1C0AC3F05}">
      <dgm:prSet/>
      <dgm:spPr/>
      <dgm:t>
        <a:bodyPr/>
        <a:lstStyle/>
        <a:p>
          <a:endParaRPr lang="en-US"/>
        </a:p>
      </dgm:t>
    </dgm:pt>
    <dgm:pt modelId="{006B7513-EA3F-4421-B392-DDF561242752}" type="sibTrans" cxnId="{B0504355-0ED8-4B52-8EF9-06D1C0AC3F05}">
      <dgm:prSet/>
      <dgm:spPr/>
      <dgm:t>
        <a:bodyPr/>
        <a:lstStyle/>
        <a:p>
          <a:endParaRPr lang="en-US"/>
        </a:p>
      </dgm:t>
    </dgm:pt>
    <dgm:pt modelId="{365BCDB9-F1B7-479C-B9C9-6A1861E2A768}">
      <dgm:prSet phldrT="[Text]"/>
      <dgm:spPr/>
      <dgm:t>
        <a:bodyPr/>
        <a:lstStyle/>
        <a:p>
          <a:r>
            <a:rPr lang="en-US"/>
            <a:t>Secondary</a:t>
          </a:r>
        </a:p>
      </dgm:t>
    </dgm:pt>
    <dgm:pt modelId="{73EC62EA-8F0A-4A97-8EE9-A4F82697BF10}" type="parTrans" cxnId="{98EA6E9E-E386-4F90-BECE-199C364448C5}">
      <dgm:prSet/>
      <dgm:spPr/>
      <dgm:t>
        <a:bodyPr/>
        <a:lstStyle/>
        <a:p>
          <a:endParaRPr lang="en-US"/>
        </a:p>
      </dgm:t>
    </dgm:pt>
    <dgm:pt modelId="{3CEBF508-A894-4E7B-89E8-4D2A87076B4D}" type="sibTrans" cxnId="{98EA6E9E-E386-4F90-BECE-199C364448C5}">
      <dgm:prSet/>
      <dgm:spPr/>
      <dgm:t>
        <a:bodyPr/>
        <a:lstStyle/>
        <a:p>
          <a:endParaRPr lang="en-US"/>
        </a:p>
      </dgm:t>
    </dgm:pt>
    <dgm:pt modelId="{4A28CF4E-09F7-44D9-AD51-58FDA2E50842}">
      <dgm:prSet phldrT="[Text]"/>
      <dgm:spPr/>
      <dgm:t>
        <a:bodyPr/>
        <a:lstStyle/>
        <a:p>
          <a:r>
            <a:rPr lang="en-US"/>
            <a:t>Climax</a:t>
          </a:r>
        </a:p>
      </dgm:t>
    </dgm:pt>
    <dgm:pt modelId="{2D8A5545-9D98-4C58-8647-E13A6663867A}" type="parTrans" cxnId="{2BCF9F08-9D9F-4D9C-8015-069F568CDF6F}">
      <dgm:prSet/>
      <dgm:spPr/>
      <dgm:t>
        <a:bodyPr/>
        <a:lstStyle/>
        <a:p>
          <a:endParaRPr lang="en-US"/>
        </a:p>
      </dgm:t>
    </dgm:pt>
    <dgm:pt modelId="{55C4088C-5940-4DFE-9B96-ED5342E0CE90}" type="sibTrans" cxnId="{2BCF9F08-9D9F-4D9C-8015-069F568CDF6F}">
      <dgm:prSet/>
      <dgm:spPr/>
      <dgm:t>
        <a:bodyPr/>
        <a:lstStyle/>
        <a:p>
          <a:endParaRPr lang="en-US"/>
        </a:p>
      </dgm:t>
    </dgm:pt>
    <dgm:pt modelId="{31EE04A1-516C-4E1F-96C9-6886590490AE}" type="pres">
      <dgm:prSet presAssocID="{57AA5461-2C81-42AA-80DF-7314B6AF0086}" presName="CompostProcess" presStyleCnt="0">
        <dgm:presLayoutVars>
          <dgm:dir/>
          <dgm:resizeHandles val="exact"/>
        </dgm:presLayoutVars>
      </dgm:prSet>
      <dgm:spPr/>
    </dgm:pt>
    <dgm:pt modelId="{C1A23624-24FE-472B-97CE-38F74FB0214E}" type="pres">
      <dgm:prSet presAssocID="{57AA5461-2C81-42AA-80DF-7314B6AF0086}" presName="arrow" presStyleLbl="bgShp" presStyleIdx="0" presStyleCnt="1"/>
      <dgm:spPr/>
    </dgm:pt>
    <dgm:pt modelId="{65F3DD0E-336F-4256-BB0F-C1C67CECC31B}" type="pres">
      <dgm:prSet presAssocID="{57AA5461-2C81-42AA-80DF-7314B6AF0086}" presName="linearProcess" presStyleCnt="0"/>
      <dgm:spPr/>
    </dgm:pt>
    <dgm:pt modelId="{72E71D42-99A1-4CBD-BC5A-EAD2EBA94076}" type="pres">
      <dgm:prSet presAssocID="{D9594E4F-FD61-4D90-B467-A350CCDCB2D9}" presName="textNode" presStyleLbl="node1" presStyleIdx="0" presStyleCnt="3">
        <dgm:presLayoutVars>
          <dgm:bulletEnabled val="1"/>
        </dgm:presLayoutVars>
      </dgm:prSet>
      <dgm:spPr/>
      <dgm:t>
        <a:bodyPr/>
        <a:lstStyle/>
        <a:p>
          <a:endParaRPr lang="en-US"/>
        </a:p>
      </dgm:t>
    </dgm:pt>
    <dgm:pt modelId="{89B35BDD-EE79-4BA2-BB88-29B2EEA82A6D}" type="pres">
      <dgm:prSet presAssocID="{006B7513-EA3F-4421-B392-DDF561242752}" presName="sibTrans" presStyleCnt="0"/>
      <dgm:spPr/>
    </dgm:pt>
    <dgm:pt modelId="{673DEBD4-0418-4388-8B13-D45E6214B871}" type="pres">
      <dgm:prSet presAssocID="{365BCDB9-F1B7-479C-B9C9-6A1861E2A768}" presName="textNode" presStyleLbl="node1" presStyleIdx="1" presStyleCnt="3">
        <dgm:presLayoutVars>
          <dgm:bulletEnabled val="1"/>
        </dgm:presLayoutVars>
      </dgm:prSet>
      <dgm:spPr/>
      <dgm:t>
        <a:bodyPr/>
        <a:lstStyle/>
        <a:p>
          <a:endParaRPr lang="en-US"/>
        </a:p>
      </dgm:t>
    </dgm:pt>
    <dgm:pt modelId="{5756B69C-87AF-4796-8C88-59C27E76BA4D}" type="pres">
      <dgm:prSet presAssocID="{3CEBF508-A894-4E7B-89E8-4D2A87076B4D}" presName="sibTrans" presStyleCnt="0"/>
      <dgm:spPr/>
    </dgm:pt>
    <dgm:pt modelId="{5E75452F-6B86-4415-B0D2-744B33518E1A}" type="pres">
      <dgm:prSet presAssocID="{4A28CF4E-09F7-44D9-AD51-58FDA2E50842}" presName="textNode" presStyleLbl="node1" presStyleIdx="2" presStyleCnt="3">
        <dgm:presLayoutVars>
          <dgm:bulletEnabled val="1"/>
        </dgm:presLayoutVars>
      </dgm:prSet>
      <dgm:spPr/>
      <dgm:t>
        <a:bodyPr/>
        <a:lstStyle/>
        <a:p>
          <a:endParaRPr lang="en-US"/>
        </a:p>
      </dgm:t>
    </dgm:pt>
  </dgm:ptLst>
  <dgm:cxnLst>
    <dgm:cxn modelId="{98EA6E9E-E386-4F90-BECE-199C364448C5}" srcId="{57AA5461-2C81-42AA-80DF-7314B6AF0086}" destId="{365BCDB9-F1B7-479C-B9C9-6A1861E2A768}" srcOrd="1" destOrd="0" parTransId="{73EC62EA-8F0A-4A97-8EE9-A4F82697BF10}" sibTransId="{3CEBF508-A894-4E7B-89E8-4D2A87076B4D}"/>
    <dgm:cxn modelId="{CDFC0B62-3A09-4D51-A3B7-08625A2B1F92}" type="presOf" srcId="{365BCDB9-F1B7-479C-B9C9-6A1861E2A768}" destId="{673DEBD4-0418-4388-8B13-D45E6214B871}" srcOrd="0" destOrd="0" presId="urn:microsoft.com/office/officeart/2005/8/layout/hProcess9"/>
    <dgm:cxn modelId="{99C079EA-FE58-4116-A29A-EB0690C5BAE7}" type="presOf" srcId="{D9594E4F-FD61-4D90-B467-A350CCDCB2D9}" destId="{72E71D42-99A1-4CBD-BC5A-EAD2EBA94076}" srcOrd="0" destOrd="0" presId="urn:microsoft.com/office/officeart/2005/8/layout/hProcess9"/>
    <dgm:cxn modelId="{B0504355-0ED8-4B52-8EF9-06D1C0AC3F05}" srcId="{57AA5461-2C81-42AA-80DF-7314B6AF0086}" destId="{D9594E4F-FD61-4D90-B467-A350CCDCB2D9}" srcOrd="0" destOrd="0" parTransId="{583F1CD7-092B-40C6-8917-342CF65BDAEF}" sibTransId="{006B7513-EA3F-4421-B392-DDF561242752}"/>
    <dgm:cxn modelId="{C61D3A05-8188-4367-A334-A329D44E76F7}" type="presOf" srcId="{57AA5461-2C81-42AA-80DF-7314B6AF0086}" destId="{31EE04A1-516C-4E1F-96C9-6886590490AE}" srcOrd="0" destOrd="0" presId="urn:microsoft.com/office/officeart/2005/8/layout/hProcess9"/>
    <dgm:cxn modelId="{C827DB78-82A9-4786-ABAA-5C5FB3B98CC5}" type="presOf" srcId="{4A28CF4E-09F7-44D9-AD51-58FDA2E50842}" destId="{5E75452F-6B86-4415-B0D2-744B33518E1A}" srcOrd="0" destOrd="0" presId="urn:microsoft.com/office/officeart/2005/8/layout/hProcess9"/>
    <dgm:cxn modelId="{2BCF9F08-9D9F-4D9C-8015-069F568CDF6F}" srcId="{57AA5461-2C81-42AA-80DF-7314B6AF0086}" destId="{4A28CF4E-09F7-44D9-AD51-58FDA2E50842}" srcOrd="2" destOrd="0" parTransId="{2D8A5545-9D98-4C58-8647-E13A6663867A}" sibTransId="{55C4088C-5940-4DFE-9B96-ED5342E0CE90}"/>
    <dgm:cxn modelId="{53CBD90E-D5F6-47AF-9AFC-BD849370562E}" type="presParOf" srcId="{31EE04A1-516C-4E1F-96C9-6886590490AE}" destId="{C1A23624-24FE-472B-97CE-38F74FB0214E}" srcOrd="0" destOrd="0" presId="urn:microsoft.com/office/officeart/2005/8/layout/hProcess9"/>
    <dgm:cxn modelId="{0FA711D3-3663-48F1-8CA7-5F8B6B97BE40}" type="presParOf" srcId="{31EE04A1-516C-4E1F-96C9-6886590490AE}" destId="{65F3DD0E-336F-4256-BB0F-C1C67CECC31B}" srcOrd="1" destOrd="0" presId="urn:microsoft.com/office/officeart/2005/8/layout/hProcess9"/>
    <dgm:cxn modelId="{7052B9B9-FDE6-4520-8B16-32408B32D289}" type="presParOf" srcId="{65F3DD0E-336F-4256-BB0F-C1C67CECC31B}" destId="{72E71D42-99A1-4CBD-BC5A-EAD2EBA94076}" srcOrd="0" destOrd="0" presId="urn:microsoft.com/office/officeart/2005/8/layout/hProcess9"/>
    <dgm:cxn modelId="{BAE491BB-71EA-473A-B65B-D4586EEE61F6}" type="presParOf" srcId="{65F3DD0E-336F-4256-BB0F-C1C67CECC31B}" destId="{89B35BDD-EE79-4BA2-BB88-29B2EEA82A6D}" srcOrd="1" destOrd="0" presId="urn:microsoft.com/office/officeart/2005/8/layout/hProcess9"/>
    <dgm:cxn modelId="{A9162ED5-8F99-4289-B552-546AFE1788CA}" type="presParOf" srcId="{65F3DD0E-336F-4256-BB0F-C1C67CECC31B}" destId="{673DEBD4-0418-4388-8B13-D45E6214B871}" srcOrd="2" destOrd="0" presId="urn:microsoft.com/office/officeart/2005/8/layout/hProcess9"/>
    <dgm:cxn modelId="{EC1DB2F0-BB73-4883-9972-E4A079CE4FC5}" type="presParOf" srcId="{65F3DD0E-336F-4256-BB0F-C1C67CECC31B}" destId="{5756B69C-87AF-4796-8C88-59C27E76BA4D}" srcOrd="3" destOrd="0" presId="urn:microsoft.com/office/officeart/2005/8/layout/hProcess9"/>
    <dgm:cxn modelId="{44B5AA21-B803-4335-AB43-BA364FF1FB25}" type="presParOf" srcId="{65F3DD0E-336F-4256-BB0F-C1C67CECC31B}" destId="{5E75452F-6B86-4415-B0D2-744B33518E1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3567"/>
          </a:xfrm>
          <a:prstGeom prst="rect">
            <a:avLst/>
          </a:prstGeom>
        </p:spPr>
        <p:txBody>
          <a:bodyPr vert="horz" lIns="91440" tIns="45720" rIns="91440" bIns="45720" rtlCol="0"/>
          <a:lstStyle>
            <a:lvl1pPr algn="r">
              <a:defRPr sz="1200"/>
            </a:lvl1pPr>
          </a:lstStyle>
          <a:p>
            <a:fld id="{11A4C4C9-9907-4BB6-B95A-E6BBD959AAB4}" type="datetimeFigureOut">
              <a:rPr lang="en-US" smtClean="0"/>
              <a:t>3/23/2017</a:t>
            </a:fld>
            <a:endParaRPr lang="en-US"/>
          </a:p>
        </p:txBody>
      </p:sp>
      <p:sp>
        <p:nvSpPr>
          <p:cNvPr id="4" name="Footer Placeholder 3"/>
          <p:cNvSpPr>
            <a:spLocks noGrp="1"/>
          </p:cNvSpPr>
          <p:nvPr>
            <p:ph type="ftr" sz="quarter" idx="2"/>
          </p:nvPr>
        </p:nvSpPr>
        <p:spPr>
          <a:xfrm>
            <a:off x="0" y="8775684"/>
            <a:ext cx="2971800" cy="46356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5684"/>
            <a:ext cx="2971800" cy="463566"/>
          </a:xfrm>
          <a:prstGeom prst="rect">
            <a:avLst/>
          </a:prstGeom>
        </p:spPr>
        <p:txBody>
          <a:bodyPr vert="horz" lIns="91440" tIns="45720" rIns="91440" bIns="45720" rtlCol="0" anchor="b"/>
          <a:lstStyle>
            <a:lvl1pPr algn="r">
              <a:defRPr sz="1200"/>
            </a:lvl1pPr>
          </a:lstStyle>
          <a:p>
            <a:fld id="{082D650F-38E5-40ED-AA32-287D3AC686E8}" type="slidenum">
              <a:rPr lang="en-US" smtClean="0"/>
              <a:t>‹#›</a:t>
            </a:fld>
            <a:endParaRPr lang="en-US"/>
          </a:p>
        </p:txBody>
      </p:sp>
    </p:spTree>
    <p:extLst>
      <p:ext uri="{BB962C8B-B14F-4D97-AF65-F5344CB8AC3E}">
        <p14:creationId xmlns:p14="http://schemas.microsoft.com/office/powerpoint/2010/main" val="76369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3567"/>
          </a:xfrm>
          <a:prstGeom prst="rect">
            <a:avLst/>
          </a:prstGeom>
        </p:spPr>
        <p:txBody>
          <a:bodyPr vert="horz" lIns="91440" tIns="45720" rIns="91440" bIns="45720" rtlCol="0"/>
          <a:lstStyle>
            <a:lvl1pPr algn="r">
              <a:defRPr sz="1200"/>
            </a:lvl1pPr>
          </a:lstStyle>
          <a:p>
            <a:fld id="{B6DA592C-A796-4264-BD45-11AED491B3E4}" type="datetimeFigureOut">
              <a:rPr lang="en-US" smtClean="0"/>
              <a:t>3/23/2017</a:t>
            </a:fld>
            <a:endParaRPr lang="en-US"/>
          </a:p>
        </p:txBody>
      </p:sp>
      <p:sp>
        <p:nvSpPr>
          <p:cNvPr id="4" name="Slide Image Placeholder 3"/>
          <p:cNvSpPr>
            <a:spLocks noGrp="1" noRot="1" noChangeAspect="1"/>
          </p:cNvSpPr>
          <p:nvPr>
            <p:ph type="sldImg" idx="2"/>
          </p:nvPr>
        </p:nvSpPr>
        <p:spPr>
          <a:xfrm>
            <a:off x="1411288" y="1154113"/>
            <a:ext cx="4035425" cy="31194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46389"/>
            <a:ext cx="5486400" cy="363795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5684"/>
            <a:ext cx="2971800" cy="46356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5684"/>
            <a:ext cx="2971800" cy="463566"/>
          </a:xfrm>
          <a:prstGeom prst="rect">
            <a:avLst/>
          </a:prstGeom>
        </p:spPr>
        <p:txBody>
          <a:bodyPr vert="horz" lIns="91440" tIns="45720" rIns="91440" bIns="45720" rtlCol="0" anchor="b"/>
          <a:lstStyle>
            <a:lvl1pPr algn="r">
              <a:defRPr sz="1200"/>
            </a:lvl1pPr>
          </a:lstStyle>
          <a:p>
            <a:fld id="{6DA02A30-9192-49A2-98D9-8D2828AE31E2}" type="slidenum">
              <a:rPr lang="en-US" smtClean="0"/>
              <a:t>‹#›</a:t>
            </a:fld>
            <a:endParaRPr lang="en-US"/>
          </a:p>
        </p:txBody>
      </p:sp>
    </p:spTree>
    <p:extLst>
      <p:ext uri="{BB962C8B-B14F-4D97-AF65-F5344CB8AC3E}">
        <p14:creationId xmlns:p14="http://schemas.microsoft.com/office/powerpoint/2010/main" val="361797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utside">
    <p:spTree>
      <p:nvGrpSpPr>
        <p:cNvPr id="1" name=""/>
        <p:cNvGrpSpPr/>
        <p:nvPr/>
      </p:nvGrpSpPr>
      <p:grpSpPr>
        <a:xfrm>
          <a:off x="0" y="0"/>
          <a:ext cx="0" cy="0"/>
          <a:chOff x="0" y="0"/>
          <a:chExt cx="0" cy="0"/>
        </a:xfrm>
      </p:grpSpPr>
      <p:sp>
        <p:nvSpPr>
          <p:cNvPr id="41" name="Instructional Text"/>
          <p:cNvSpPr/>
          <p:nvPr/>
        </p:nvSpPr>
        <p:spPr>
          <a:xfrm>
            <a:off x="10287000" y="4549"/>
            <a:ext cx="1676400" cy="7767851"/>
          </a:xfrm>
          <a:prstGeom prst="roundRect">
            <a:avLst>
              <a:gd name="adj" fmla="val 6795"/>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200"/>
              </a:spcBef>
            </a:pPr>
            <a:r>
              <a:rPr lang="en-US" sz="1100" b="1" i="1" baseline="0" dirty="0" smtClean="0">
                <a:latin typeface="Arial" pitchFamily="34" charset="0"/>
                <a:cs typeface="Arial" pitchFamily="34" charset="0"/>
              </a:rPr>
              <a:t>Note: </a:t>
            </a:r>
          </a:p>
          <a:p>
            <a:pPr>
              <a:spcBef>
                <a:spcPts val="1200"/>
              </a:spcBef>
            </a:pPr>
            <a:r>
              <a:rPr lang="en-US" sz="1100" b="1" i="1" baseline="0" dirty="0" smtClean="0">
                <a:latin typeface="Arial" pitchFamily="34" charset="0"/>
                <a:cs typeface="Arial" pitchFamily="34" charset="0"/>
              </a:rPr>
              <a:t>This brochure </a:t>
            </a:r>
            <a:r>
              <a:rPr lang="en-US" sz="1100" b="1" i="1" dirty="0" smtClean="0">
                <a:latin typeface="Arial" pitchFamily="34" charset="0"/>
                <a:cs typeface="Arial" pitchFamily="34" charset="0"/>
              </a:rPr>
              <a:t>is designed to be printed. </a:t>
            </a:r>
            <a:r>
              <a:rPr lang="en-US" sz="1100" b="1" i="1" baseline="0" dirty="0" smtClean="0">
                <a:latin typeface="Arial" pitchFamily="34" charset="0"/>
                <a:cs typeface="Arial" pitchFamily="34" charset="0"/>
              </a:rPr>
              <a:t>You should test print on regular paper to ensure proper positioning before printing on</a:t>
            </a:r>
            <a:r>
              <a:rPr lang="en-US" sz="1100" b="1" i="1" dirty="0" smtClean="0">
                <a:latin typeface="Arial" pitchFamily="34" charset="0"/>
                <a:cs typeface="Arial" pitchFamily="34" charset="0"/>
              </a:rPr>
              <a:t> card stock.</a:t>
            </a:r>
          </a:p>
          <a:p>
            <a:pPr>
              <a:spcBef>
                <a:spcPts val="1200"/>
              </a:spcBef>
            </a:pPr>
            <a:r>
              <a:rPr lang="en-US" sz="1100" b="1" i="1" baseline="0" dirty="0" smtClean="0">
                <a:latin typeface="Arial" pitchFamily="34" charset="0"/>
                <a:cs typeface="Arial" pitchFamily="34" charset="0"/>
              </a:rPr>
              <a:t>You may need to uncheck Scale to Fit Paper in the Print dialog (in the Full Page Slides dropdown).</a:t>
            </a:r>
          </a:p>
          <a:p>
            <a:pPr>
              <a:spcBef>
                <a:spcPts val="1200"/>
              </a:spcBef>
            </a:pPr>
            <a:r>
              <a:rPr lang="en-US" sz="1100" b="1" i="1" dirty="0" smtClean="0">
                <a:latin typeface="Arial" pitchFamily="34" charset="0"/>
                <a:cs typeface="Arial" pitchFamily="34" charset="0"/>
              </a:rPr>
              <a:t>Check your printer instructions to print double-sided pages.</a:t>
            </a:r>
            <a:endParaRPr lang="en-US" sz="1100" b="1" i="1" baseline="0" dirty="0" smtClean="0">
              <a:latin typeface="Arial" pitchFamily="34" charset="0"/>
              <a:cs typeface="Arial" pitchFamily="34" charset="0"/>
            </a:endParaRPr>
          </a:p>
          <a:p>
            <a:pPr>
              <a:spcBef>
                <a:spcPts val="1200"/>
              </a:spcBef>
            </a:pPr>
            <a:r>
              <a:rPr lang="en-US" sz="1100" b="1" i="1" baseline="0" dirty="0" smtClean="0">
                <a:latin typeface="Arial" pitchFamily="34" charset="0"/>
                <a:cs typeface="Arial" pitchFamily="34" charset="0"/>
              </a:rPr>
              <a:t>To change images on this slide, select a picture and delete it. Then click the Insert Picture icon</a:t>
            </a:r>
          </a:p>
          <a:p>
            <a:pPr>
              <a:spcBef>
                <a:spcPts val="1200"/>
              </a:spcBef>
            </a:pPr>
            <a:r>
              <a:rPr lang="en-US" sz="1100" b="1" i="1" baseline="0" dirty="0" smtClean="0">
                <a:latin typeface="Arial" pitchFamily="34" charset="0"/>
                <a:cs typeface="Arial" pitchFamily="34" charset="0"/>
              </a:rPr>
              <a:t>in the placeholder to insert your own image.</a:t>
            </a:r>
          </a:p>
          <a:p>
            <a:pPr>
              <a:spcBef>
                <a:spcPts val="1200"/>
              </a:spcBef>
            </a:pPr>
            <a:r>
              <a:rPr lang="en-US" sz="1100" b="1" i="1" dirty="0" smtClean="0">
                <a:latin typeface="Arial" pitchFamily="34" charset="0"/>
                <a:cs typeface="Arial" pitchFamily="34" charset="0"/>
              </a:rPr>
              <a:t>To change the logo to your own, right-click  the picture “replace with LOGO” and choose Change Picture.</a:t>
            </a:r>
          </a:p>
        </p:txBody>
      </p:sp>
      <p:pic>
        <p:nvPicPr>
          <p:cNvPr id="4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82" t="11880" r="7418" b="10952"/>
          <a:stretch/>
        </p:blipFill>
        <p:spPr bwMode="auto">
          <a:xfrm>
            <a:off x="11306175" y="4422775"/>
            <a:ext cx="290285" cy="286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7165848" y="4343399"/>
            <a:ext cx="2432304" cy="2971801"/>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1"/>
          <p:cNvSpPr>
            <a:spLocks noGrp="1"/>
          </p:cNvSpPr>
          <p:nvPr>
            <p:ph type="pic" sz="quarter" idx="11"/>
          </p:nvPr>
        </p:nvSpPr>
        <p:spPr>
          <a:xfrm>
            <a:off x="457200" y="457200"/>
            <a:ext cx="2428875" cy="2286000"/>
          </a:xfrm>
          <a:solidFill>
            <a:schemeClr val="bg2"/>
          </a:solidFill>
        </p:spPr>
        <p:txBody>
          <a:bodyPr tIns="274320">
            <a:normAutofit/>
          </a:bodyPr>
          <a:lstStyle>
            <a:lvl1pPr marL="0" indent="0" algn="ctr">
              <a:buNone/>
              <a:defRPr sz="1400"/>
            </a:lvl1pPr>
          </a:lstStyle>
          <a:p>
            <a:r>
              <a:rPr lang="en-US" smtClean="0"/>
              <a:t>Click icon to add picture</a:t>
            </a:r>
            <a:endParaRPr lang="en-US"/>
          </a:p>
        </p:txBody>
      </p:sp>
      <p:sp>
        <p:nvSpPr>
          <p:cNvPr id="28" name="Text Placeholder 25"/>
          <p:cNvSpPr>
            <a:spLocks noGrp="1"/>
          </p:cNvSpPr>
          <p:nvPr>
            <p:ph type="body" sz="quarter" idx="15" hasCustomPrompt="1"/>
          </p:nvPr>
        </p:nvSpPr>
        <p:spPr>
          <a:xfrm>
            <a:off x="457200" y="2891409"/>
            <a:ext cx="2428875" cy="274320"/>
          </a:xfrm>
        </p:spPr>
        <p:txBody>
          <a:bodyPr>
            <a:noAutofit/>
          </a:bodyPr>
          <a:lstStyle>
            <a:lvl1pPr marL="0" indent="0">
              <a:lnSpc>
                <a:spcPct val="100000"/>
              </a:lnSpc>
              <a:spcBef>
                <a:spcPts val="0"/>
              </a:spcBef>
              <a:buNone/>
              <a:defRPr sz="900" b="0" i="1" baseline="0">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[Type a caption for your photo]</a:t>
            </a:r>
            <a:endParaRPr lang="en-US" dirty="0"/>
          </a:p>
        </p:txBody>
      </p:sp>
      <p:sp>
        <p:nvSpPr>
          <p:cNvPr id="27" name="Text Placeholder 25"/>
          <p:cNvSpPr>
            <a:spLocks noGrp="1"/>
          </p:cNvSpPr>
          <p:nvPr>
            <p:ph type="body" sz="quarter" idx="14" hasCustomPrompt="1"/>
          </p:nvPr>
        </p:nvSpPr>
        <p:spPr>
          <a:xfrm>
            <a:off x="457200" y="3241167"/>
            <a:ext cx="2428875" cy="457200"/>
          </a:xfrm>
        </p:spPr>
        <p:txBody>
          <a:bodyPr>
            <a:noAutofit/>
          </a:bodyPr>
          <a:lstStyle>
            <a:lvl1pPr marL="0" indent="0">
              <a:lnSpc>
                <a:spcPct val="100000"/>
              </a:lnSpc>
              <a:spcBef>
                <a:spcPts val="0"/>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How do you get started with this template?</a:t>
            </a:r>
            <a:endParaRPr lang="en-US" dirty="0"/>
          </a:p>
        </p:txBody>
      </p:sp>
      <p:sp>
        <p:nvSpPr>
          <p:cNvPr id="26" name="Text Placeholder 25"/>
          <p:cNvSpPr>
            <a:spLocks noGrp="1"/>
          </p:cNvSpPr>
          <p:nvPr>
            <p:ph type="body" sz="quarter" idx="13" hasCustomPrompt="1"/>
          </p:nvPr>
        </p:nvSpPr>
        <p:spPr>
          <a:xfrm>
            <a:off x="457199" y="3677412"/>
            <a:ext cx="2428875" cy="408813"/>
          </a:xfrm>
        </p:spPr>
        <p:txBody>
          <a:bodyPr>
            <a:noAutofit/>
          </a:bodyPr>
          <a:lstStyle>
            <a:lvl1pPr marL="0" indent="0">
              <a:lnSpc>
                <a:spcPct val="120000"/>
              </a:lnSpc>
              <a:spcBef>
                <a:spcPts val="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You can use this fresh, professional brochure just as is or easily customize it.</a:t>
            </a:r>
            <a:endParaRPr lang="en-US" dirty="0"/>
          </a:p>
        </p:txBody>
      </p:sp>
      <p:sp>
        <p:nvSpPr>
          <p:cNvPr id="23" name="Text Placeholder 22"/>
          <p:cNvSpPr>
            <a:spLocks noGrp="1"/>
          </p:cNvSpPr>
          <p:nvPr>
            <p:ph type="body" sz="quarter" idx="12" hasCustomPrompt="1"/>
          </p:nvPr>
        </p:nvSpPr>
        <p:spPr>
          <a:xfrm>
            <a:off x="457200" y="4152901"/>
            <a:ext cx="2428875" cy="3162299"/>
          </a:xfrm>
        </p:spPr>
        <p:txBody>
          <a:bodyPr>
            <a:noAutofit/>
          </a:bodyPr>
          <a:lstStyle>
            <a:lvl1pPr marL="182880" indent="-182880">
              <a:lnSpc>
                <a:spcPct val="120000"/>
              </a:lnSpc>
              <a:spcBef>
                <a:spcPts val="1000"/>
              </a:spcBef>
              <a:defRPr sz="800" baseline="0"/>
            </a:lvl1pPr>
            <a:lvl2pPr marL="228600" indent="-114300">
              <a:lnSpc>
                <a:spcPct val="100000"/>
              </a:lnSpc>
              <a:spcBef>
                <a:spcPts val="800"/>
              </a:spcBef>
              <a:defRPr sz="900"/>
            </a:lvl2pPr>
            <a:lvl3pPr marL="342900" indent="-114300">
              <a:lnSpc>
                <a:spcPct val="100000"/>
              </a:lnSpc>
              <a:spcBef>
                <a:spcPts val="600"/>
              </a:spcBef>
              <a:defRPr sz="800"/>
            </a:lvl3pPr>
            <a:lvl4pPr marL="457200" indent="-114300">
              <a:lnSpc>
                <a:spcPct val="100000"/>
              </a:lnSpc>
              <a:spcBef>
                <a:spcPts val="600"/>
              </a:spcBef>
              <a:defRPr sz="700"/>
            </a:lvl4pPr>
            <a:lvl5pPr marL="571500" indent="-114300">
              <a:lnSpc>
                <a:spcPct val="100000"/>
              </a:lnSpc>
              <a:spcBef>
                <a:spcPts val="600"/>
              </a:spcBef>
              <a:defRPr sz="700"/>
            </a:lvl5pPr>
          </a:lstStyle>
          <a:p>
            <a:pPr lvl="0"/>
            <a:r>
              <a:rPr lang="en-US" dirty="0" smtClean="0"/>
              <a:t>We’ve included a few tips throughout the template to help you get started.</a:t>
            </a:r>
            <a:br>
              <a:rPr lang="en-US" dirty="0" smtClean="0"/>
            </a:br>
            <a:r>
              <a:rPr lang="en-US" dirty="0" smtClean="0"/>
              <a:t>To replace any tip text (such as this) with your own, just click it and begin typing.</a:t>
            </a:r>
            <a:br>
              <a:rPr lang="en-US" dirty="0" smtClean="0"/>
            </a:br>
            <a:r>
              <a:rPr lang="en-US" dirty="0" smtClean="0"/>
              <a:t>To replace photos in the brochure, select an image and delete it. Then click the Insert Picture icon in the placeholder to insert your own photo.</a:t>
            </a:r>
            <a:br>
              <a:rPr lang="en-US" dirty="0" smtClean="0"/>
            </a:br>
            <a:r>
              <a:rPr lang="en-US" dirty="0" smtClean="0"/>
              <a:t>To change the logo to your own, right-click  the picture “replace with LOGO” and choose Change Picture.</a:t>
            </a:r>
            <a:endParaRPr lang="en-US" dirty="0"/>
          </a:p>
        </p:txBody>
      </p:sp>
      <p:sp>
        <p:nvSpPr>
          <p:cNvPr id="29" name="Text Placeholder 25"/>
          <p:cNvSpPr>
            <a:spLocks noGrp="1"/>
          </p:cNvSpPr>
          <p:nvPr>
            <p:ph type="body" sz="quarter" idx="16" hasCustomPrompt="1"/>
          </p:nvPr>
        </p:nvSpPr>
        <p:spPr>
          <a:xfrm>
            <a:off x="3813820" y="609600"/>
            <a:ext cx="2428875" cy="457200"/>
          </a:xfrm>
        </p:spPr>
        <p:txBody>
          <a:bodyPr>
            <a:noAutofit/>
          </a:bodyPr>
          <a:lstStyle>
            <a:lvl1pPr marL="0" indent="0">
              <a:lnSpc>
                <a:spcPct val="90000"/>
              </a:lnSpc>
              <a:spcBef>
                <a:spcPts val="0"/>
              </a:spcBef>
              <a:buNone/>
              <a:defRPr sz="2000" b="1"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Who We Are</a:t>
            </a:r>
            <a:endParaRPr lang="en-US" dirty="0"/>
          </a:p>
        </p:txBody>
      </p:sp>
      <p:sp>
        <p:nvSpPr>
          <p:cNvPr id="30" name="Text Placeholder 25"/>
          <p:cNvSpPr>
            <a:spLocks noGrp="1"/>
          </p:cNvSpPr>
          <p:nvPr>
            <p:ph type="body" sz="quarter" idx="17" hasCustomPrompt="1"/>
          </p:nvPr>
        </p:nvSpPr>
        <p:spPr>
          <a:xfrm>
            <a:off x="3813820" y="1082040"/>
            <a:ext cx="2428875" cy="228600"/>
          </a:xfrm>
        </p:spPr>
        <p:txBody>
          <a:bodyPr>
            <a:noAutofit/>
          </a:bodyPr>
          <a:lstStyle>
            <a:lvl1pPr marL="0" indent="0">
              <a:lnSpc>
                <a:spcPct val="100000"/>
              </a:lnSpc>
              <a:spcBef>
                <a:spcPts val="0"/>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About Us</a:t>
            </a:r>
            <a:endParaRPr lang="en-US" dirty="0"/>
          </a:p>
        </p:txBody>
      </p:sp>
      <p:sp>
        <p:nvSpPr>
          <p:cNvPr id="45" name="Text Placeholder 25"/>
          <p:cNvSpPr>
            <a:spLocks noGrp="1"/>
          </p:cNvSpPr>
          <p:nvPr>
            <p:ph type="body" sz="quarter" idx="24" hasCustomPrompt="1"/>
          </p:nvPr>
        </p:nvSpPr>
        <p:spPr>
          <a:xfrm>
            <a:off x="3813820" y="1342644"/>
            <a:ext cx="2428875" cy="880809"/>
          </a:xfrm>
        </p:spPr>
        <p:txBody>
          <a:bodyPr>
            <a:noAutofit/>
          </a:bodyPr>
          <a:lstStyle>
            <a:lvl1pPr marL="0" indent="0">
              <a:lnSpc>
                <a:spcPct val="120000"/>
              </a:lnSpc>
              <a:spcBef>
                <a:spcPts val="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a:lnSpc>
                <a:spcPct val="120000"/>
              </a:lnSpc>
            </a:pPr>
            <a:r>
              <a:rPr lang="en-US" sz="1000" b="0" cap="none" baseline="0" dirty="0" smtClean="0">
                <a:solidFill>
                  <a:schemeClr val="tx1"/>
                </a:solidFill>
                <a:latin typeface="+mn-lt"/>
              </a:rPr>
              <a:t>This is the place for your ‘elevator pitch.’ If you only had a few seconds to pitch your products or services to someone what would you say?</a:t>
            </a:r>
          </a:p>
        </p:txBody>
      </p:sp>
      <p:sp>
        <p:nvSpPr>
          <p:cNvPr id="32" name="Text Placeholder 25"/>
          <p:cNvSpPr>
            <a:spLocks noGrp="1"/>
          </p:cNvSpPr>
          <p:nvPr>
            <p:ph type="body" sz="quarter" idx="19" hasCustomPrompt="1"/>
          </p:nvPr>
        </p:nvSpPr>
        <p:spPr>
          <a:xfrm>
            <a:off x="3813820" y="2287906"/>
            <a:ext cx="2428875" cy="228600"/>
          </a:xfrm>
        </p:spPr>
        <p:txBody>
          <a:bodyPr>
            <a:noAutofit/>
          </a:bodyPr>
          <a:lstStyle>
            <a:lvl1pPr marL="0" indent="0">
              <a:lnSpc>
                <a:spcPct val="100000"/>
              </a:lnSpc>
              <a:spcBef>
                <a:spcPts val="0"/>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Contact Us</a:t>
            </a:r>
            <a:endParaRPr lang="en-US" dirty="0"/>
          </a:p>
        </p:txBody>
      </p:sp>
      <p:sp>
        <p:nvSpPr>
          <p:cNvPr id="33" name="Text Placeholder 25"/>
          <p:cNvSpPr>
            <a:spLocks noGrp="1"/>
          </p:cNvSpPr>
          <p:nvPr>
            <p:ph type="body" sz="quarter" idx="20" hasCustomPrompt="1"/>
          </p:nvPr>
        </p:nvSpPr>
        <p:spPr>
          <a:xfrm>
            <a:off x="3813820" y="2538985"/>
            <a:ext cx="2428875" cy="670940"/>
          </a:xfrm>
        </p:spPr>
        <p:txBody>
          <a:bodyPr>
            <a:noAutofit/>
          </a:bodyPr>
          <a:lstStyle>
            <a:lvl1pPr marL="0" indent="0">
              <a:lnSpc>
                <a:spcPct val="100000"/>
              </a:lnSpc>
              <a:spcBef>
                <a:spcPts val="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a:lnSpc>
                <a:spcPct val="120000"/>
              </a:lnSpc>
            </a:pPr>
            <a:r>
              <a:rPr lang="en-US" sz="1000" b="0" cap="none" baseline="0" dirty="0" smtClean="0">
                <a:solidFill>
                  <a:schemeClr val="tx1"/>
                </a:solidFill>
                <a:latin typeface="+mn-lt"/>
              </a:rPr>
              <a:t>Phone: [Telephone]</a:t>
            </a:r>
            <a:br>
              <a:rPr lang="en-US" sz="1000" b="0" cap="none" baseline="0" dirty="0" smtClean="0">
                <a:solidFill>
                  <a:schemeClr val="tx1"/>
                </a:solidFill>
                <a:latin typeface="+mn-lt"/>
              </a:rPr>
            </a:br>
            <a:r>
              <a:rPr lang="en-US" sz="1000" b="0" cap="none" baseline="0" dirty="0" smtClean="0">
                <a:solidFill>
                  <a:schemeClr val="tx1"/>
                </a:solidFill>
                <a:latin typeface="+mn-lt"/>
              </a:rPr>
              <a:t>Email: [Email address]</a:t>
            </a:r>
            <a:br>
              <a:rPr lang="en-US" sz="1000" b="0" cap="none" baseline="0" dirty="0" smtClean="0">
                <a:solidFill>
                  <a:schemeClr val="tx1"/>
                </a:solidFill>
                <a:latin typeface="+mn-lt"/>
              </a:rPr>
            </a:br>
            <a:r>
              <a:rPr lang="en-US" sz="1000" b="0" cap="none" baseline="0" dirty="0" smtClean="0">
                <a:solidFill>
                  <a:schemeClr val="tx1"/>
                </a:solidFill>
                <a:latin typeface="+mn-lt"/>
              </a:rPr>
              <a:t>Web: [Web address]</a:t>
            </a:r>
          </a:p>
        </p:txBody>
      </p:sp>
      <p:sp>
        <p:nvSpPr>
          <p:cNvPr id="34" name="Text Placeholder 25"/>
          <p:cNvSpPr>
            <a:spLocks noGrp="1"/>
          </p:cNvSpPr>
          <p:nvPr>
            <p:ph type="body" sz="quarter" idx="21" hasCustomPrompt="1"/>
          </p:nvPr>
        </p:nvSpPr>
        <p:spPr>
          <a:xfrm>
            <a:off x="4746624" y="6851269"/>
            <a:ext cx="1508125" cy="152400"/>
          </a:xfrm>
        </p:spPr>
        <p:txBody>
          <a:bodyPr>
            <a:noAutofit/>
          </a:bodyPr>
          <a:lstStyle>
            <a:lvl1pPr marL="0" indent="0">
              <a:lnSpc>
                <a:spcPct val="90000"/>
              </a:lnSpc>
              <a:spcBef>
                <a:spcPts val="0"/>
              </a:spcBef>
              <a:buNone/>
              <a:defRPr sz="1000" b="1" cap="all"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[company name]</a:t>
            </a:r>
            <a:endParaRPr lang="en-US" dirty="0"/>
          </a:p>
        </p:txBody>
      </p:sp>
      <p:sp>
        <p:nvSpPr>
          <p:cNvPr id="37" name="Text Placeholder 36"/>
          <p:cNvSpPr>
            <a:spLocks noGrp="1"/>
          </p:cNvSpPr>
          <p:nvPr>
            <p:ph type="body" sz="quarter" idx="22" hasCustomPrompt="1"/>
          </p:nvPr>
        </p:nvSpPr>
        <p:spPr>
          <a:xfrm>
            <a:off x="4746624" y="7004304"/>
            <a:ext cx="1508125" cy="310896"/>
          </a:xfrm>
        </p:spPr>
        <p:txBody>
          <a:bodyPr>
            <a:noAutofit/>
          </a:bodyPr>
          <a:lstStyle>
            <a:lvl1pPr marL="0" indent="0">
              <a:lnSpc>
                <a:spcPct val="120000"/>
              </a:lnSpc>
              <a:spcBef>
                <a:spcPts val="0"/>
              </a:spcBef>
              <a:buNone/>
              <a:defRPr sz="800" baseline="0"/>
            </a:lvl1pPr>
            <a:lvl2pPr marL="0" indent="0">
              <a:defRPr sz="800"/>
            </a:lvl2pPr>
            <a:lvl3pPr marL="0" indent="0">
              <a:defRPr sz="800"/>
            </a:lvl3pPr>
            <a:lvl4pPr marL="0" indent="0">
              <a:defRPr sz="800"/>
            </a:lvl4pPr>
            <a:lvl5pPr marL="0" indent="0">
              <a:defRPr sz="800"/>
            </a:lvl5pPr>
          </a:lstStyle>
          <a:p>
            <a:pPr lvl="0"/>
            <a:r>
              <a:rPr lang="en-US" dirty="0" smtClean="0"/>
              <a:t>[Address]</a:t>
            </a:r>
            <a:br>
              <a:rPr lang="en-US" dirty="0" smtClean="0"/>
            </a:br>
            <a:r>
              <a:rPr lang="en-US" dirty="0" smtClean="0"/>
              <a:t>[City, ST ZIP Code]</a:t>
            </a:r>
          </a:p>
        </p:txBody>
      </p:sp>
      <p:sp>
        <p:nvSpPr>
          <p:cNvPr id="12" name="Picture Placeholder 11"/>
          <p:cNvSpPr>
            <a:spLocks noGrp="1"/>
          </p:cNvSpPr>
          <p:nvPr>
            <p:ph type="pic" sz="quarter" idx="10"/>
          </p:nvPr>
        </p:nvSpPr>
        <p:spPr>
          <a:xfrm>
            <a:off x="7165975" y="457200"/>
            <a:ext cx="2428875" cy="3657600"/>
          </a:xfrm>
          <a:solidFill>
            <a:schemeClr val="bg2"/>
          </a:solidFill>
        </p:spPr>
        <p:txBody>
          <a:bodyPr tIns="274320">
            <a:normAutofit/>
          </a:bodyPr>
          <a:lstStyle>
            <a:lvl1pPr marL="0" indent="0" algn="ctr">
              <a:buNone/>
              <a:defRPr sz="1400"/>
            </a:lvl1pPr>
          </a:lstStyle>
          <a:p>
            <a:r>
              <a:rPr lang="en-US" smtClean="0"/>
              <a:t>Click icon to add picture</a:t>
            </a:r>
            <a:endParaRPr lang="en-US"/>
          </a:p>
        </p:txBody>
      </p:sp>
      <p:sp>
        <p:nvSpPr>
          <p:cNvPr id="10" name="Title 9"/>
          <p:cNvSpPr>
            <a:spLocks noGrp="1"/>
          </p:cNvSpPr>
          <p:nvPr>
            <p:ph type="title" hasCustomPrompt="1"/>
          </p:nvPr>
        </p:nvSpPr>
        <p:spPr>
          <a:xfrm>
            <a:off x="7322344" y="4498848"/>
            <a:ext cx="2088832" cy="822960"/>
          </a:xfrm>
        </p:spPr>
        <p:txBody>
          <a:bodyPr>
            <a:normAutofit/>
          </a:bodyPr>
          <a:lstStyle>
            <a:lvl1pPr>
              <a:lnSpc>
                <a:spcPct val="85000"/>
              </a:lnSpc>
              <a:defRPr sz="2800" b="1" cap="all" baseline="0">
                <a:solidFill>
                  <a:schemeClr val="bg1"/>
                </a:solidFill>
              </a:defRPr>
            </a:lvl1pPr>
          </a:lstStyle>
          <a:p>
            <a:r>
              <a:rPr lang="en-US" dirty="0" smtClean="0"/>
              <a:t>Company name</a:t>
            </a:r>
            <a:endParaRPr lang="en-US" dirty="0"/>
          </a:p>
        </p:txBody>
      </p:sp>
      <p:sp>
        <p:nvSpPr>
          <p:cNvPr id="40" name="Text Placeholder 25"/>
          <p:cNvSpPr>
            <a:spLocks noGrp="1"/>
          </p:cNvSpPr>
          <p:nvPr>
            <p:ph type="body" sz="quarter" idx="23" hasCustomPrompt="1"/>
          </p:nvPr>
        </p:nvSpPr>
        <p:spPr>
          <a:xfrm>
            <a:off x="7322344" y="6624978"/>
            <a:ext cx="2088833" cy="439651"/>
          </a:xfrm>
        </p:spPr>
        <p:txBody>
          <a:bodyPr>
            <a:noAutofit/>
          </a:bodyPr>
          <a:lstStyle>
            <a:lvl1pPr marL="0" indent="0">
              <a:lnSpc>
                <a:spcPct val="100000"/>
              </a:lnSpc>
              <a:spcBef>
                <a:spcPts val="0"/>
              </a:spcBef>
              <a:buNone/>
              <a:defRPr sz="1300" b="0" i="1" baseline="0">
                <a:solidFill>
                  <a:schemeClr val="bg1"/>
                </a:solidFill>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[Brochure subtitle or company tagline.]</a:t>
            </a:r>
            <a:endParaRPr lang="en-US" dirty="0"/>
          </a:p>
        </p:txBody>
      </p:sp>
    </p:spTree>
    <p:extLst>
      <p:ext uri="{BB962C8B-B14F-4D97-AF65-F5344CB8AC3E}">
        <p14:creationId xmlns:p14="http://schemas.microsoft.com/office/powerpoint/2010/main" val="478386529"/>
      </p:ext>
    </p:extLst>
  </p:cSld>
  <p:clrMapOvr>
    <a:masterClrMapping/>
  </p:clrMapOvr>
  <p:extLst mod="1">
    <p:ext uri="{DCECCB84-F9BA-43D5-87BE-67443E8EF086}">
      <p15:sldGuideLst xmlns:p15="http://schemas.microsoft.com/office/powerpoint/2012/main">
        <p15:guide id="1" pos="4224">
          <p15:clr>
            <a:srgbClr val="547EBF"/>
          </p15:clr>
        </p15:guide>
        <p15:guide id="2" orient="horz" pos="2448">
          <p15:clr>
            <a:srgbClr val="FBAE40"/>
          </p15:clr>
        </p15:guide>
        <p15:guide id="3" pos="2112">
          <p15:clr>
            <a:srgbClr val="547EBF"/>
          </p15:clr>
        </p15:guide>
        <p15:guide id="4" orient="horz" pos="4608">
          <p15:clr>
            <a:srgbClr val="FBAE40"/>
          </p15:clr>
        </p15:guide>
        <p15:guide id="5" orient="horz" pos="288">
          <p15:clr>
            <a:srgbClr val="FBAE40"/>
          </p15:clr>
        </p15:guide>
        <p15:guide id="6" pos="4509">
          <p15:clr>
            <a:srgbClr val="FBAE40"/>
          </p15:clr>
        </p15:guide>
        <p15:guide id="7" pos="6044">
          <p15:clr>
            <a:srgbClr val="FBAE40"/>
          </p15:clr>
        </p15:guide>
        <p15:guide id="8" pos="3168">
          <p15:clr>
            <a:srgbClr val="FBAE40"/>
          </p15:clr>
        </p15:guide>
        <p15:guide id="9" pos="2400">
          <p15:clr>
            <a:srgbClr val="FBAE40"/>
          </p15:clr>
        </p15:guide>
        <p15:guide id="10" pos="1824">
          <p15:clr>
            <a:srgbClr val="FBAE40"/>
          </p15:clr>
        </p15:guide>
        <p15:guide id="11" pos="288">
          <p15:clr>
            <a:srgbClr val="FBAE40"/>
          </p15:clr>
        </p15:guide>
        <p15:guide id="12" pos="39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side">
    <p:spTree>
      <p:nvGrpSpPr>
        <p:cNvPr id="1" name=""/>
        <p:cNvGrpSpPr/>
        <p:nvPr/>
      </p:nvGrpSpPr>
      <p:grpSpPr>
        <a:xfrm>
          <a:off x="0" y="0"/>
          <a:ext cx="0" cy="0"/>
          <a:chOff x="0" y="0"/>
          <a:chExt cx="0" cy="0"/>
        </a:xfrm>
      </p:grpSpPr>
      <p:sp>
        <p:nvSpPr>
          <p:cNvPr id="38" name="Instructional Text"/>
          <p:cNvSpPr/>
          <p:nvPr/>
        </p:nvSpPr>
        <p:spPr>
          <a:xfrm>
            <a:off x="10287000" y="4549"/>
            <a:ext cx="1676400" cy="7767851"/>
          </a:xfrm>
          <a:prstGeom prst="roundRect">
            <a:avLst>
              <a:gd name="adj" fmla="val 6795"/>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200"/>
              </a:spcBef>
            </a:pPr>
            <a:r>
              <a:rPr lang="en-US" sz="1100" b="1" i="1" baseline="0" dirty="0" smtClean="0">
                <a:latin typeface="Arial" pitchFamily="34" charset="0"/>
                <a:cs typeface="Arial" pitchFamily="34" charset="0"/>
              </a:rPr>
              <a:t>Note: </a:t>
            </a:r>
          </a:p>
          <a:p>
            <a:pPr>
              <a:spcBef>
                <a:spcPts val="1200"/>
              </a:spcBef>
            </a:pPr>
            <a:r>
              <a:rPr lang="en-US" sz="1100" b="1" i="1" baseline="0" dirty="0" smtClean="0">
                <a:latin typeface="Arial" pitchFamily="34" charset="0"/>
                <a:cs typeface="Arial" pitchFamily="34" charset="0"/>
              </a:rPr>
              <a:t>This brochure </a:t>
            </a:r>
            <a:r>
              <a:rPr lang="en-US" sz="1100" b="1" i="1" dirty="0" smtClean="0">
                <a:latin typeface="Arial" pitchFamily="34" charset="0"/>
                <a:cs typeface="Arial" pitchFamily="34" charset="0"/>
              </a:rPr>
              <a:t>is designed to be printed. </a:t>
            </a:r>
            <a:r>
              <a:rPr lang="en-US" sz="1100" b="1" i="1" baseline="0" dirty="0" smtClean="0">
                <a:latin typeface="Arial" pitchFamily="34" charset="0"/>
                <a:cs typeface="Arial" pitchFamily="34" charset="0"/>
              </a:rPr>
              <a:t>You should test print on regular paper to ensure proper positioning before printing on</a:t>
            </a:r>
            <a:r>
              <a:rPr lang="en-US" sz="1100" b="1" i="1" dirty="0" smtClean="0">
                <a:latin typeface="Arial" pitchFamily="34" charset="0"/>
                <a:cs typeface="Arial" pitchFamily="34" charset="0"/>
              </a:rPr>
              <a:t> card stock.</a:t>
            </a:r>
          </a:p>
          <a:p>
            <a:pPr>
              <a:spcBef>
                <a:spcPts val="1200"/>
              </a:spcBef>
            </a:pPr>
            <a:r>
              <a:rPr lang="en-US" sz="1100" b="1" i="1" baseline="0" dirty="0" smtClean="0">
                <a:latin typeface="Arial" pitchFamily="34" charset="0"/>
                <a:cs typeface="Arial" pitchFamily="34" charset="0"/>
              </a:rPr>
              <a:t>You may need to uncheck Scale to Fit Paper in the Print dialog (in the Full Page Slides dropdown).</a:t>
            </a:r>
          </a:p>
          <a:p>
            <a:pPr>
              <a:spcBef>
                <a:spcPts val="1200"/>
              </a:spcBef>
            </a:pPr>
            <a:r>
              <a:rPr lang="en-US" sz="1100" b="1" i="1" dirty="0" smtClean="0">
                <a:latin typeface="Arial" pitchFamily="34" charset="0"/>
                <a:cs typeface="Arial" pitchFamily="34" charset="0"/>
              </a:rPr>
              <a:t>Check your printer instructions to print double-sided pages.</a:t>
            </a:r>
            <a:endParaRPr lang="en-US" sz="1100" b="1" i="1" baseline="0" dirty="0" smtClean="0">
              <a:latin typeface="Arial" pitchFamily="34" charset="0"/>
              <a:cs typeface="Arial" pitchFamily="34" charset="0"/>
            </a:endParaRPr>
          </a:p>
          <a:p>
            <a:pPr>
              <a:spcBef>
                <a:spcPts val="1200"/>
              </a:spcBef>
            </a:pPr>
            <a:r>
              <a:rPr lang="en-US" sz="1100" b="1" i="1" baseline="0" dirty="0" smtClean="0">
                <a:latin typeface="Arial" pitchFamily="34" charset="0"/>
                <a:cs typeface="Arial" pitchFamily="34" charset="0"/>
              </a:rPr>
              <a:t>To change images on this slide, select a picture and delete it. Then click the Insert Picture icon</a:t>
            </a:r>
          </a:p>
          <a:p>
            <a:pPr>
              <a:spcBef>
                <a:spcPts val="1200"/>
              </a:spcBef>
            </a:pPr>
            <a:r>
              <a:rPr lang="en-US" sz="1100" b="1" i="1" baseline="0" dirty="0" smtClean="0">
                <a:latin typeface="Arial" pitchFamily="34" charset="0"/>
                <a:cs typeface="Arial" pitchFamily="34" charset="0"/>
              </a:rPr>
              <a:t>in the placeholder to insert your own image.</a:t>
            </a:r>
          </a:p>
          <a:p>
            <a:pPr>
              <a:spcBef>
                <a:spcPts val="1200"/>
              </a:spcBef>
            </a:pPr>
            <a:r>
              <a:rPr lang="en-US" sz="1100" b="1" i="1" dirty="0" smtClean="0">
                <a:latin typeface="Arial" pitchFamily="34" charset="0"/>
                <a:cs typeface="Arial" pitchFamily="34" charset="0"/>
              </a:rPr>
              <a:t>To change the logo to your own, right-click  the picture “replace with LOGO” and choose Change Picture.</a:t>
            </a:r>
          </a:p>
        </p:txBody>
      </p:sp>
      <p:pic>
        <p:nvPicPr>
          <p:cNvPr id="41"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82" t="11880" r="7418" b="10952"/>
          <a:stretch/>
        </p:blipFill>
        <p:spPr bwMode="auto">
          <a:xfrm>
            <a:off x="11306175" y="4422775"/>
            <a:ext cx="290285" cy="286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Straight Connector 18"/>
          <p:cNvCxnSpPr/>
          <p:nvPr/>
        </p:nvCxnSpPr>
        <p:spPr>
          <a:xfrm>
            <a:off x="3813048" y="1930512"/>
            <a:ext cx="2432304"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813048" y="3537155"/>
            <a:ext cx="2432304"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7" name="Text Placeholder 25"/>
          <p:cNvSpPr>
            <a:spLocks noGrp="1"/>
          </p:cNvSpPr>
          <p:nvPr>
            <p:ph type="body" sz="quarter" idx="14" hasCustomPrompt="1"/>
          </p:nvPr>
        </p:nvSpPr>
        <p:spPr>
          <a:xfrm>
            <a:off x="457200" y="5151395"/>
            <a:ext cx="2428875" cy="248151"/>
          </a:xfrm>
        </p:spPr>
        <p:txBody>
          <a:bodyPr>
            <a:noAutofit/>
          </a:bodyPr>
          <a:lstStyle>
            <a:lvl1pPr marL="0" indent="0">
              <a:lnSpc>
                <a:spcPct val="100000"/>
              </a:lnSpc>
              <a:spcBef>
                <a:spcPts val="0"/>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Here are a couple of ideas…</a:t>
            </a:r>
            <a:endParaRPr lang="en-US" dirty="0"/>
          </a:p>
        </p:txBody>
      </p:sp>
      <p:sp>
        <p:nvSpPr>
          <p:cNvPr id="29" name="Text Placeholder 25"/>
          <p:cNvSpPr>
            <a:spLocks noGrp="1"/>
          </p:cNvSpPr>
          <p:nvPr>
            <p:ph type="body" sz="quarter" idx="16" hasCustomPrompt="1"/>
          </p:nvPr>
        </p:nvSpPr>
        <p:spPr>
          <a:xfrm>
            <a:off x="457200" y="4386248"/>
            <a:ext cx="2428875" cy="609271"/>
          </a:xfrm>
        </p:spPr>
        <p:txBody>
          <a:bodyPr>
            <a:noAutofit/>
          </a:bodyPr>
          <a:lstStyle>
            <a:lvl1pPr marL="0" indent="0">
              <a:lnSpc>
                <a:spcPct val="90000"/>
              </a:lnSpc>
              <a:spcBef>
                <a:spcPts val="0"/>
              </a:spcBef>
              <a:buNone/>
              <a:defRPr sz="2000" b="1"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What do you include in a brochure?</a:t>
            </a:r>
            <a:endParaRPr lang="en-US" dirty="0"/>
          </a:p>
        </p:txBody>
      </p:sp>
      <p:sp>
        <p:nvSpPr>
          <p:cNvPr id="13" name="Picture Placeholder 11"/>
          <p:cNvSpPr>
            <a:spLocks noGrp="1"/>
          </p:cNvSpPr>
          <p:nvPr>
            <p:ph type="pic" sz="quarter" idx="11"/>
          </p:nvPr>
        </p:nvSpPr>
        <p:spPr>
          <a:xfrm>
            <a:off x="457200" y="457200"/>
            <a:ext cx="2428875" cy="3657600"/>
          </a:xfrm>
          <a:solidFill>
            <a:schemeClr val="bg2"/>
          </a:solidFill>
        </p:spPr>
        <p:txBody>
          <a:bodyPr tIns="274320">
            <a:normAutofit/>
          </a:bodyPr>
          <a:lstStyle>
            <a:lvl1pPr marL="0" indent="0" algn="ctr">
              <a:buNone/>
              <a:defRPr sz="1400"/>
            </a:lvl1pPr>
          </a:lstStyle>
          <a:p>
            <a:r>
              <a:rPr lang="en-US" smtClean="0"/>
              <a:t>Click icon to add picture</a:t>
            </a:r>
            <a:endParaRPr lang="en-US"/>
          </a:p>
        </p:txBody>
      </p:sp>
      <p:sp>
        <p:nvSpPr>
          <p:cNvPr id="26" name="Text Placeholder 25"/>
          <p:cNvSpPr>
            <a:spLocks noGrp="1"/>
          </p:cNvSpPr>
          <p:nvPr>
            <p:ph type="body" sz="quarter" idx="13" hasCustomPrompt="1"/>
          </p:nvPr>
        </p:nvSpPr>
        <p:spPr>
          <a:xfrm>
            <a:off x="457199" y="5399546"/>
            <a:ext cx="2428875" cy="1915653"/>
          </a:xfrm>
        </p:spPr>
        <p:txBody>
          <a:bodyPr>
            <a:noAutofit/>
          </a:bodyPr>
          <a:lstStyle>
            <a:lvl1pPr marL="0" indent="0">
              <a:lnSpc>
                <a:spcPct val="120000"/>
              </a:lnSpc>
              <a:spcBef>
                <a:spcPts val="100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This spot would be perfect for a mission statement. You might use the right side of the page to summarize how you stand out from the crowd and use the center for a brief success story.</a:t>
            </a:r>
            <a:br>
              <a:rPr lang="en-US" dirty="0" smtClean="0"/>
            </a:br>
            <a:r>
              <a:rPr lang="en-US" dirty="0" smtClean="0"/>
              <a:t>(And be sure to pick photos that show off what your company does best. Pictures should always dress to impress.)</a:t>
            </a:r>
            <a:endParaRPr lang="en-US" dirty="0"/>
          </a:p>
        </p:txBody>
      </p:sp>
      <p:sp>
        <p:nvSpPr>
          <p:cNvPr id="30" name="Text Placeholder 25"/>
          <p:cNvSpPr>
            <a:spLocks noGrp="1"/>
          </p:cNvSpPr>
          <p:nvPr>
            <p:ph type="body" sz="quarter" idx="17" hasCustomPrompt="1"/>
          </p:nvPr>
        </p:nvSpPr>
        <p:spPr>
          <a:xfrm>
            <a:off x="3813820" y="612648"/>
            <a:ext cx="2428875" cy="454152"/>
          </a:xfrm>
        </p:spPr>
        <p:txBody>
          <a:bodyPr>
            <a:noAutofit/>
          </a:bodyPr>
          <a:lstStyle>
            <a:lvl1pPr marL="0" indent="0">
              <a:lnSpc>
                <a:spcPct val="100000"/>
              </a:lnSpc>
              <a:spcBef>
                <a:spcPts val="0"/>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Think a document that looks this good has to be difficult to format?</a:t>
            </a:r>
            <a:endParaRPr lang="en-US" dirty="0"/>
          </a:p>
        </p:txBody>
      </p:sp>
      <p:sp>
        <p:nvSpPr>
          <p:cNvPr id="31" name="Text Placeholder 25"/>
          <p:cNvSpPr>
            <a:spLocks noGrp="1"/>
          </p:cNvSpPr>
          <p:nvPr>
            <p:ph type="body" sz="quarter" idx="18" hasCustomPrompt="1"/>
          </p:nvPr>
        </p:nvSpPr>
        <p:spPr>
          <a:xfrm>
            <a:off x="3813820" y="1066800"/>
            <a:ext cx="2428875" cy="685800"/>
          </a:xfrm>
        </p:spPr>
        <p:txBody>
          <a:bodyPr>
            <a:noAutofit/>
          </a:bodyPr>
          <a:lstStyle>
            <a:lvl1pPr marL="0" indent="0">
              <a:lnSpc>
                <a:spcPct val="120000"/>
              </a:lnSpc>
              <a:spcBef>
                <a:spcPts val="100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Think again! The placeholders in this brochure are formatted for you. Enter your own text with just a click.</a:t>
            </a:r>
            <a:endParaRPr lang="en-US" dirty="0"/>
          </a:p>
        </p:txBody>
      </p:sp>
      <p:sp>
        <p:nvSpPr>
          <p:cNvPr id="18" name="Text Placeholder 25"/>
          <p:cNvSpPr>
            <a:spLocks noGrp="1"/>
          </p:cNvSpPr>
          <p:nvPr>
            <p:ph type="body" sz="quarter" idx="23" hasCustomPrompt="1"/>
          </p:nvPr>
        </p:nvSpPr>
        <p:spPr>
          <a:xfrm>
            <a:off x="3813820" y="1994810"/>
            <a:ext cx="2428875" cy="1384504"/>
          </a:xfrm>
        </p:spPr>
        <p:txBody>
          <a:bodyPr anchor="ctr">
            <a:noAutofit/>
          </a:bodyPr>
          <a:lstStyle>
            <a:lvl1pPr marL="0" indent="0">
              <a:lnSpc>
                <a:spcPct val="130000"/>
              </a:lnSpc>
              <a:spcBef>
                <a:spcPts val="0"/>
              </a:spcBef>
              <a:buNone/>
              <a:defRPr sz="1500" i="1" baseline="0">
                <a:solidFill>
                  <a:schemeClr val="accent2">
                    <a:lumMod val="75000"/>
                  </a:schemeClr>
                </a:solidFill>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“Don’t be shy! Show them how fabulous you are! This is a great spot for a glowing testimonial.”</a:t>
            </a:r>
            <a:endParaRPr lang="en-US" dirty="0"/>
          </a:p>
        </p:txBody>
      </p:sp>
      <p:sp>
        <p:nvSpPr>
          <p:cNvPr id="32" name="Text Placeholder 25"/>
          <p:cNvSpPr>
            <a:spLocks noGrp="1"/>
          </p:cNvSpPr>
          <p:nvPr>
            <p:ph type="body" sz="quarter" idx="19" hasCustomPrompt="1"/>
          </p:nvPr>
        </p:nvSpPr>
        <p:spPr>
          <a:xfrm>
            <a:off x="3813820" y="3865106"/>
            <a:ext cx="2428875" cy="228600"/>
          </a:xfrm>
        </p:spPr>
        <p:txBody>
          <a:bodyPr>
            <a:noAutofit/>
          </a:bodyPr>
          <a:lstStyle>
            <a:lvl1pPr marL="0" marR="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lvl="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Get the exact results you want</a:t>
            </a:r>
          </a:p>
        </p:txBody>
      </p:sp>
      <p:sp>
        <p:nvSpPr>
          <p:cNvPr id="21" name="Text Placeholder 25"/>
          <p:cNvSpPr>
            <a:spLocks noGrp="1"/>
          </p:cNvSpPr>
          <p:nvPr>
            <p:ph type="body" sz="quarter" idx="24" hasCustomPrompt="1"/>
          </p:nvPr>
        </p:nvSpPr>
        <p:spPr>
          <a:xfrm>
            <a:off x="3813820" y="4106980"/>
            <a:ext cx="2428875" cy="844959"/>
          </a:xfrm>
        </p:spPr>
        <p:txBody>
          <a:bodyPr>
            <a:noAutofit/>
          </a:bodyPr>
          <a:lstStyle>
            <a:lvl1pPr marL="0" indent="0">
              <a:lnSpc>
                <a:spcPct val="120000"/>
              </a:lnSpc>
              <a:spcBef>
                <a:spcPts val="100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To easily customize the look of this brochure, on the Design tab of the ribbon, check out the Themes, Colors, and Fonts galleries.</a:t>
            </a:r>
            <a:endParaRPr lang="en-US" dirty="0"/>
          </a:p>
        </p:txBody>
      </p:sp>
      <p:sp>
        <p:nvSpPr>
          <p:cNvPr id="22" name="Text Placeholder 25"/>
          <p:cNvSpPr>
            <a:spLocks noGrp="1"/>
          </p:cNvSpPr>
          <p:nvPr>
            <p:ph type="body" sz="quarter" idx="25" hasCustomPrompt="1"/>
          </p:nvPr>
        </p:nvSpPr>
        <p:spPr>
          <a:xfrm>
            <a:off x="3813820" y="5056716"/>
            <a:ext cx="2428875" cy="412340"/>
          </a:xfrm>
        </p:spPr>
        <p:txBody>
          <a:bodyPr>
            <a:noAutofit/>
          </a:bodyPr>
          <a:lstStyle>
            <a:lvl1pPr marL="0" marR="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Have company-branded colors or fonts?</a:t>
            </a:r>
            <a:endParaRPr lang="en-US" dirty="0"/>
          </a:p>
        </p:txBody>
      </p:sp>
      <p:sp>
        <p:nvSpPr>
          <p:cNvPr id="24" name="Text Placeholder 25"/>
          <p:cNvSpPr>
            <a:spLocks noGrp="1"/>
          </p:cNvSpPr>
          <p:nvPr>
            <p:ph type="body" sz="quarter" idx="26" hasCustomPrompt="1"/>
          </p:nvPr>
        </p:nvSpPr>
        <p:spPr>
          <a:xfrm>
            <a:off x="3813820" y="5494568"/>
            <a:ext cx="2428875" cy="771552"/>
          </a:xfrm>
        </p:spPr>
        <p:txBody>
          <a:bodyPr>
            <a:noAutofit/>
          </a:bodyPr>
          <a:lstStyle>
            <a:lvl1pPr marL="0" indent="0">
              <a:lnSpc>
                <a:spcPct val="120000"/>
              </a:lnSpc>
              <a:spcBef>
                <a:spcPts val="100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No problem! The Themes, Colors, and Fonts galleries give you the option to add your own.</a:t>
            </a:r>
            <a:endParaRPr lang="en-US" dirty="0"/>
          </a:p>
        </p:txBody>
      </p:sp>
      <p:sp>
        <p:nvSpPr>
          <p:cNvPr id="12" name="Picture Placeholder 11"/>
          <p:cNvSpPr>
            <a:spLocks noGrp="1"/>
          </p:cNvSpPr>
          <p:nvPr>
            <p:ph type="pic" sz="quarter" idx="10"/>
          </p:nvPr>
        </p:nvSpPr>
        <p:spPr>
          <a:xfrm>
            <a:off x="7165975" y="457200"/>
            <a:ext cx="2428875" cy="1600200"/>
          </a:xfrm>
          <a:solidFill>
            <a:schemeClr val="bg2"/>
          </a:solidFill>
        </p:spPr>
        <p:txBody>
          <a:bodyPr tIns="274320">
            <a:normAutofit/>
          </a:bodyPr>
          <a:lstStyle>
            <a:lvl1pPr marL="0" indent="0" algn="ctr">
              <a:buNone/>
              <a:defRPr sz="1400"/>
            </a:lvl1pPr>
          </a:lstStyle>
          <a:p>
            <a:r>
              <a:rPr lang="en-US" smtClean="0"/>
              <a:t>Click icon to add picture</a:t>
            </a:r>
            <a:endParaRPr lang="en-US"/>
          </a:p>
        </p:txBody>
      </p:sp>
      <p:sp>
        <p:nvSpPr>
          <p:cNvPr id="28" name="Text Placeholder 25"/>
          <p:cNvSpPr>
            <a:spLocks noGrp="1"/>
          </p:cNvSpPr>
          <p:nvPr>
            <p:ph type="body" sz="quarter" idx="15" hasCustomPrompt="1"/>
          </p:nvPr>
        </p:nvSpPr>
        <p:spPr>
          <a:xfrm>
            <a:off x="7165975" y="2221894"/>
            <a:ext cx="2428875" cy="274320"/>
          </a:xfrm>
        </p:spPr>
        <p:txBody>
          <a:bodyPr>
            <a:noAutofit/>
          </a:bodyPr>
          <a:lstStyle>
            <a:lvl1pPr marL="0" indent="0">
              <a:lnSpc>
                <a:spcPct val="100000"/>
              </a:lnSpc>
              <a:spcBef>
                <a:spcPts val="0"/>
              </a:spcBef>
              <a:buNone/>
              <a:defRPr sz="900" b="0" i="1" baseline="0">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[Type a caption for your photo]</a:t>
            </a:r>
            <a:endParaRPr lang="en-US" dirty="0"/>
          </a:p>
        </p:txBody>
      </p:sp>
      <p:sp>
        <p:nvSpPr>
          <p:cNvPr id="25" name="Text Placeholder 25"/>
          <p:cNvSpPr>
            <a:spLocks noGrp="1"/>
          </p:cNvSpPr>
          <p:nvPr>
            <p:ph type="body" sz="quarter" idx="27" hasCustomPrompt="1"/>
          </p:nvPr>
        </p:nvSpPr>
        <p:spPr>
          <a:xfrm>
            <a:off x="7172325" y="2530613"/>
            <a:ext cx="2428875" cy="733033"/>
          </a:xfrm>
        </p:spPr>
        <p:txBody>
          <a:bodyPr>
            <a:noAutofit/>
          </a:bodyPr>
          <a:lstStyle>
            <a:lvl1pPr marL="0" indent="0">
              <a:lnSpc>
                <a:spcPct val="120000"/>
              </a:lnSpc>
              <a:spcBef>
                <a:spcPts val="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Don’t forget to include some specifics about what you offer, and how you differ from the competition.</a:t>
            </a:r>
            <a:endParaRPr lang="en-US" dirty="0"/>
          </a:p>
        </p:txBody>
      </p:sp>
      <p:sp>
        <p:nvSpPr>
          <p:cNvPr id="35" name="Text Placeholder 25"/>
          <p:cNvSpPr>
            <a:spLocks noGrp="1"/>
          </p:cNvSpPr>
          <p:nvPr>
            <p:ph type="body" sz="quarter" idx="28" hasCustomPrompt="1"/>
          </p:nvPr>
        </p:nvSpPr>
        <p:spPr>
          <a:xfrm>
            <a:off x="7172325" y="3326958"/>
            <a:ext cx="2428875" cy="210899"/>
          </a:xfrm>
        </p:spPr>
        <p:txBody>
          <a:bodyPr>
            <a:noAutofit/>
          </a:bodyPr>
          <a:lstStyle>
            <a:lvl1pPr marL="0" marR="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Our Products and Services</a:t>
            </a:r>
            <a:endParaRPr lang="en-US" dirty="0"/>
          </a:p>
        </p:txBody>
      </p:sp>
      <p:sp>
        <p:nvSpPr>
          <p:cNvPr id="36" name="Text Placeholder 25"/>
          <p:cNvSpPr>
            <a:spLocks noGrp="1"/>
          </p:cNvSpPr>
          <p:nvPr>
            <p:ph type="body" sz="quarter" idx="29" hasCustomPrompt="1"/>
          </p:nvPr>
        </p:nvSpPr>
        <p:spPr>
          <a:xfrm>
            <a:off x="7172325" y="3552470"/>
            <a:ext cx="2428875" cy="3762730"/>
          </a:xfrm>
        </p:spPr>
        <p:txBody>
          <a:bodyPr>
            <a:noAutofit/>
          </a:bodyPr>
          <a:lstStyle>
            <a:lvl1pPr marL="0" indent="0">
              <a:lnSpc>
                <a:spcPct val="120000"/>
              </a:lnSpc>
              <a:spcBef>
                <a:spcPts val="100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smtClean="0"/>
              <a:t>You could include a bulleted list of products, services, or major benefits of working with your company. Or just summarize your finer points in a few concise paragraphs.</a:t>
            </a:r>
            <a:br>
              <a:rPr lang="en-US" dirty="0" smtClean="0"/>
            </a:br>
            <a:r>
              <a:rPr lang="en-US" dirty="0" smtClean="0"/>
              <a:t>We know you could go on for hours about how great your business is. (And we don’t blame you—you’re amazing!) Just remember that this is marketing—if you want to grab their attention, keep it brief, friendly, and readable.</a:t>
            </a:r>
            <a:endParaRPr lang="en-US" dirty="0"/>
          </a:p>
        </p:txBody>
      </p:sp>
    </p:spTree>
    <p:extLst>
      <p:ext uri="{BB962C8B-B14F-4D97-AF65-F5344CB8AC3E}">
        <p14:creationId xmlns:p14="http://schemas.microsoft.com/office/powerpoint/2010/main" val="1198149047"/>
      </p:ext>
    </p:extLst>
  </p:cSld>
  <p:clrMapOvr>
    <a:masterClrMapping/>
  </p:clrMapOvr>
  <p:extLst>
    <p:ext uri="{DCECCB84-F9BA-43D5-87BE-67443E8EF086}">
      <p15:sldGuideLst xmlns:p15="http://schemas.microsoft.com/office/powerpoint/2012/main">
        <p15:guide id="1" pos="4224">
          <p15:clr>
            <a:srgbClr val="547EBF"/>
          </p15:clr>
        </p15:guide>
        <p15:guide id="2" orient="horz" pos="2448">
          <p15:clr>
            <a:srgbClr val="FBAE40"/>
          </p15:clr>
        </p15:guide>
        <p15:guide id="3" pos="2112">
          <p15:clr>
            <a:srgbClr val="547EBF"/>
          </p15:clr>
        </p15:guide>
        <p15:guide id="4" orient="horz" pos="4608">
          <p15:clr>
            <a:srgbClr val="FBAE40"/>
          </p15:clr>
        </p15:guide>
        <p15:guide id="5" orient="horz" pos="288">
          <p15:clr>
            <a:srgbClr val="FBAE40"/>
          </p15:clr>
        </p15:guide>
        <p15:guide id="6" pos="4509">
          <p15:clr>
            <a:srgbClr val="FBAE40"/>
          </p15:clr>
        </p15:guide>
        <p15:guide id="7" pos="6044">
          <p15:clr>
            <a:srgbClr val="FBAE40"/>
          </p15:clr>
        </p15:guide>
        <p15:guide id="8" pos="3168">
          <p15:clr>
            <a:srgbClr val="FBAE40"/>
          </p15:clr>
        </p15:guide>
        <p15:guide id="9" pos="2400">
          <p15:clr>
            <a:srgbClr val="FBAE40"/>
          </p15:clr>
        </p15:guide>
        <p15:guide id="10" pos="1824">
          <p15:clr>
            <a:srgbClr val="FBAE40"/>
          </p15:clr>
        </p15:guide>
        <p15:guide id="11" pos="288">
          <p15:clr>
            <a:srgbClr val="FBAE40"/>
          </p15:clr>
        </p15:guide>
        <p15:guide id="12" pos="393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09"/>
            <a:ext cx="8675370" cy="1502305"/>
          </a:xfrm>
          <a:prstGeom prst="rect">
            <a:avLst/>
          </a:prstGeom>
        </p:spPr>
        <p:txBody>
          <a:bodyPr vert="horz" lIns="0" tIns="0" rIns="0" bIns="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91515" y="2069042"/>
            <a:ext cx="8675370" cy="4931516"/>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91515" y="7203864"/>
            <a:ext cx="2703195" cy="413808"/>
          </a:xfrm>
          <a:prstGeom prst="rect">
            <a:avLst/>
          </a:prstGeom>
        </p:spPr>
        <p:txBody>
          <a:bodyPr vert="horz" lIns="91440" tIns="45720" rIns="91440" bIns="45720" rtlCol="0" anchor="ctr"/>
          <a:lstStyle>
            <a:lvl1pPr algn="l">
              <a:defRPr sz="990">
                <a:solidFill>
                  <a:schemeClr val="tx1">
                    <a:tint val="75000"/>
                  </a:schemeClr>
                </a:solidFill>
              </a:defRPr>
            </a:lvl1pPr>
          </a:lstStyle>
          <a:p>
            <a:fld id="{5F272CD0-8AE2-403D-BC5A-E9768D13DA7F}" type="datetimeFigureOut">
              <a:rPr lang="en-US" smtClean="0"/>
              <a:t>3/23/2017</a:t>
            </a:fld>
            <a:endParaRPr lang="en-US"/>
          </a:p>
        </p:txBody>
      </p:sp>
      <p:sp>
        <p:nvSpPr>
          <p:cNvPr id="5" name="Footer Placeholder 4"/>
          <p:cNvSpPr>
            <a:spLocks noGrp="1"/>
          </p:cNvSpPr>
          <p:nvPr>
            <p:ph type="ftr" sz="quarter" idx="3"/>
          </p:nvPr>
        </p:nvSpPr>
        <p:spPr>
          <a:xfrm>
            <a:off x="3834765" y="7203864"/>
            <a:ext cx="2388870" cy="413808"/>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663690" y="7203864"/>
            <a:ext cx="2703195" cy="413808"/>
          </a:xfrm>
          <a:prstGeom prst="rect">
            <a:avLst/>
          </a:prstGeom>
        </p:spPr>
        <p:txBody>
          <a:bodyPr vert="horz" lIns="91440" tIns="45720" rIns="91440" bIns="45720" rtlCol="0" anchor="ctr"/>
          <a:lstStyle>
            <a:lvl1pPr algn="r">
              <a:defRPr sz="990">
                <a:solidFill>
                  <a:schemeClr val="tx1">
                    <a:tint val="75000"/>
                  </a:schemeClr>
                </a:solidFill>
              </a:defRPr>
            </a:lvl1pPr>
          </a:lstStyle>
          <a:p>
            <a:fld id="{A2D45621-FB72-491B-A41E-B21F020BD976}" type="slidenum">
              <a:rPr lang="en-US" smtClean="0"/>
              <a:t>‹#›</a:t>
            </a:fld>
            <a:endParaRPr lang="en-US"/>
          </a:p>
        </p:txBody>
      </p:sp>
    </p:spTree>
    <p:extLst>
      <p:ext uri="{BB962C8B-B14F-4D97-AF65-F5344CB8AC3E}">
        <p14:creationId xmlns:p14="http://schemas.microsoft.com/office/powerpoint/2010/main" val="4261577845"/>
      </p:ext>
    </p:extLst>
  </p:cSld>
  <p:clrMap bg1="lt1" tx1="dk1" bg2="lt2" tx2="dk2" accent1="accent1" accent2="accent2" accent3="accent3" accent4="accent4" accent5="accent5" accent6="accent6" hlink="hlink" folHlink="folHlink"/>
  <p:sldLayoutIdLst>
    <p:sldLayoutId id="2147483660" r:id="rId1"/>
    <p:sldLayoutId id="2147483661" r:id="rId2"/>
  </p:sldLayoutIdLst>
  <p:txStyles>
    <p:titleStyle>
      <a:lvl1pPr algn="l" defTabSz="754380" rtl="0" eaLnBrk="1" latinLnBrk="0" hangingPunct="1">
        <a:spcBef>
          <a:spcPct val="0"/>
        </a:spcBef>
        <a:buNone/>
        <a:defRPr sz="3630" b="0" i="0" u="none"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ct val="30000"/>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ct val="30000"/>
        </a:spcBef>
        <a:buFont typeface="Arial" panose="020B0604020202020204" pitchFamily="34" charset="0"/>
        <a:buChar char="•"/>
        <a:defRPr sz="1980" b="0" i="0" u="none" kern="1200">
          <a:solidFill>
            <a:schemeClr val="tx1"/>
          </a:solidFill>
          <a:latin typeface="+mn-lt"/>
          <a:ea typeface="+mn-ea"/>
          <a:cs typeface="+mn-cs"/>
        </a:defRPr>
      </a:lvl2pPr>
      <a:lvl3pPr marL="942975" indent="-188595" algn="l" defTabSz="754380" rtl="0" eaLnBrk="1" latinLnBrk="0" hangingPunct="1">
        <a:lnSpc>
          <a:spcPct val="90000"/>
        </a:lnSpc>
        <a:spcBef>
          <a:spcPct val="30000"/>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448" userDrawn="1">
          <p15:clr>
            <a:srgbClr val="F26B43"/>
          </p15:clr>
        </p15:guide>
        <p15:guide id="2" pos="316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sz="quarter" idx="15"/>
          </p:nvPr>
        </p:nvSpPr>
        <p:spPr>
          <a:xfrm>
            <a:off x="3790270" y="5133773"/>
            <a:ext cx="2428875" cy="274320"/>
          </a:xfrm>
        </p:spPr>
        <p:txBody>
          <a:bodyPr/>
          <a:lstStyle/>
          <a:p>
            <a:r>
              <a:rPr lang="en-US" dirty="0" err="1" smtClean="0"/>
              <a:t>Holifield</a:t>
            </a:r>
            <a:r>
              <a:rPr lang="en-US" dirty="0" smtClean="0"/>
              <a:t> Science Learning Center</a:t>
            </a:r>
            <a:endParaRPr lang="en-US" dirty="0"/>
          </a:p>
        </p:txBody>
      </p:sp>
      <p:sp>
        <p:nvSpPr>
          <p:cNvPr id="23" name="Text Placeholder 22"/>
          <p:cNvSpPr>
            <a:spLocks noGrp="1"/>
          </p:cNvSpPr>
          <p:nvPr>
            <p:ph type="body" sz="quarter" idx="14"/>
          </p:nvPr>
        </p:nvSpPr>
        <p:spPr>
          <a:xfrm>
            <a:off x="464456" y="2858890"/>
            <a:ext cx="2428875" cy="457200"/>
          </a:xfrm>
        </p:spPr>
        <p:txBody>
          <a:bodyPr/>
          <a:lstStyle/>
          <a:p>
            <a:r>
              <a:rPr lang="en-US" dirty="0" smtClean="0"/>
              <a:t>This drawing is an example of ecological succession in a forest and how it affects certain species of birds.</a:t>
            </a:r>
            <a:endParaRPr lang="en-US" dirty="0"/>
          </a:p>
        </p:txBody>
      </p:sp>
      <p:sp>
        <p:nvSpPr>
          <p:cNvPr id="22" name="Text Placeholder 21"/>
          <p:cNvSpPr>
            <a:spLocks noGrp="1"/>
          </p:cNvSpPr>
          <p:nvPr>
            <p:ph type="body" sz="quarter" idx="13"/>
          </p:nvPr>
        </p:nvSpPr>
        <p:spPr>
          <a:xfrm>
            <a:off x="405919" y="5507217"/>
            <a:ext cx="2428875" cy="408813"/>
          </a:xfrm>
        </p:spPr>
        <p:txBody>
          <a:bodyPr/>
          <a:lstStyle/>
          <a:p>
            <a:pPr lvl="0"/>
            <a:r>
              <a:rPr lang="en-US" sz="1200" b="1" dirty="0" smtClean="0">
                <a:latin typeface="+mj-lt"/>
              </a:rPr>
              <a:t>Source Material</a:t>
            </a:r>
          </a:p>
        </p:txBody>
      </p:sp>
      <p:sp>
        <p:nvSpPr>
          <p:cNvPr id="21" name="Text Placeholder 20"/>
          <p:cNvSpPr>
            <a:spLocks noGrp="1"/>
          </p:cNvSpPr>
          <p:nvPr>
            <p:ph type="body" sz="quarter" idx="12"/>
          </p:nvPr>
        </p:nvSpPr>
        <p:spPr>
          <a:xfrm>
            <a:off x="419695" y="5754923"/>
            <a:ext cx="2428875" cy="1355065"/>
          </a:xfrm>
        </p:spPr>
        <p:txBody>
          <a:bodyPr/>
          <a:lstStyle/>
          <a:p>
            <a:pPr lvl="0"/>
            <a:r>
              <a:rPr lang="en-US" sz="1000" dirty="0" smtClean="0"/>
              <a:t>Texas Parks and Wildlife &lt;www.tpwd.gov&gt;</a:t>
            </a:r>
          </a:p>
          <a:p>
            <a:pPr lvl="0"/>
            <a:r>
              <a:rPr lang="en-US" sz="1000" dirty="0" smtClean="0"/>
              <a:t>World Wildlife Fund &lt;www.worldwildlife.org&gt;</a:t>
            </a:r>
          </a:p>
          <a:p>
            <a:pPr lvl="0"/>
            <a:r>
              <a:rPr lang="en-US" sz="1000" dirty="0" smtClean="0"/>
              <a:t>Plano ISD &lt;www.pisd.gov&gt;</a:t>
            </a:r>
            <a:endParaRPr lang="en-US" sz="1000" dirty="0"/>
          </a:p>
        </p:txBody>
      </p:sp>
      <p:sp>
        <p:nvSpPr>
          <p:cNvPr id="25" name="Text Placeholder 24"/>
          <p:cNvSpPr>
            <a:spLocks noGrp="1"/>
          </p:cNvSpPr>
          <p:nvPr>
            <p:ph type="body" sz="quarter" idx="16"/>
          </p:nvPr>
        </p:nvSpPr>
        <p:spPr>
          <a:xfrm>
            <a:off x="3825874" y="599362"/>
            <a:ext cx="2428875" cy="457200"/>
          </a:xfrm>
        </p:spPr>
        <p:txBody>
          <a:bodyPr/>
          <a:lstStyle/>
          <a:p>
            <a:r>
              <a:rPr lang="en-US" dirty="0" smtClean="0"/>
              <a:t>Who We Are</a:t>
            </a:r>
            <a:endParaRPr lang="en-US" dirty="0"/>
          </a:p>
        </p:txBody>
      </p:sp>
      <p:sp>
        <p:nvSpPr>
          <p:cNvPr id="26" name="Text Placeholder 25"/>
          <p:cNvSpPr>
            <a:spLocks noGrp="1"/>
          </p:cNvSpPr>
          <p:nvPr>
            <p:ph type="body" sz="quarter" idx="17"/>
          </p:nvPr>
        </p:nvSpPr>
        <p:spPr>
          <a:xfrm>
            <a:off x="3833131" y="918779"/>
            <a:ext cx="2428875" cy="228600"/>
          </a:xfrm>
        </p:spPr>
        <p:txBody>
          <a:bodyPr/>
          <a:lstStyle/>
          <a:p>
            <a:r>
              <a:rPr lang="en-US" dirty="0" smtClean="0"/>
              <a:t>About Us</a:t>
            </a:r>
            <a:endParaRPr lang="en-US" dirty="0"/>
          </a:p>
        </p:txBody>
      </p:sp>
      <p:sp>
        <p:nvSpPr>
          <p:cNvPr id="65" name="Text Placeholder 64"/>
          <p:cNvSpPr>
            <a:spLocks noGrp="1"/>
          </p:cNvSpPr>
          <p:nvPr>
            <p:ph type="body" sz="quarter" idx="24"/>
          </p:nvPr>
        </p:nvSpPr>
        <p:spPr>
          <a:xfrm>
            <a:off x="3833131" y="1269694"/>
            <a:ext cx="2428875" cy="1231285"/>
          </a:xfrm>
        </p:spPr>
        <p:txBody>
          <a:bodyPr/>
          <a:lstStyle/>
          <a:p>
            <a:r>
              <a:rPr lang="en-US" dirty="0" smtClean="0"/>
              <a:t>The </a:t>
            </a:r>
            <a:r>
              <a:rPr lang="en-US" dirty="0" err="1" smtClean="0"/>
              <a:t>Holifield</a:t>
            </a:r>
            <a:r>
              <a:rPr lang="en-US" dirty="0" smtClean="0"/>
              <a:t> Science Learning Center staff is a group of people dedicated to the education of our Plano ISD students. We are proud to provide both outdoor education and animal outreach that emphasizes ecology TEKS  and focuses on real-world applications. </a:t>
            </a:r>
            <a:endParaRPr lang="en-US" dirty="0"/>
          </a:p>
        </p:txBody>
      </p:sp>
      <p:sp>
        <p:nvSpPr>
          <p:cNvPr id="28" name="Text Placeholder 27"/>
          <p:cNvSpPr>
            <a:spLocks noGrp="1"/>
          </p:cNvSpPr>
          <p:nvPr>
            <p:ph type="body" sz="quarter" idx="19"/>
          </p:nvPr>
        </p:nvSpPr>
        <p:spPr>
          <a:xfrm>
            <a:off x="3813820" y="5565115"/>
            <a:ext cx="2428875" cy="228600"/>
          </a:xfrm>
        </p:spPr>
        <p:txBody>
          <a:bodyPr/>
          <a:lstStyle/>
          <a:p>
            <a:r>
              <a:rPr lang="en-US" dirty="0" smtClean="0"/>
              <a:t>Contact Us</a:t>
            </a:r>
            <a:endParaRPr lang="en-US" dirty="0"/>
          </a:p>
        </p:txBody>
      </p:sp>
      <p:sp>
        <p:nvSpPr>
          <p:cNvPr id="29" name="Text Placeholder 28"/>
          <p:cNvSpPr>
            <a:spLocks noGrp="1"/>
          </p:cNvSpPr>
          <p:nvPr>
            <p:ph type="body" sz="quarter" idx="20"/>
          </p:nvPr>
        </p:nvSpPr>
        <p:spPr>
          <a:xfrm>
            <a:off x="3813820" y="5916030"/>
            <a:ext cx="2428875" cy="670940"/>
          </a:xfrm>
        </p:spPr>
        <p:txBody>
          <a:bodyPr/>
          <a:lstStyle/>
          <a:p>
            <a:r>
              <a:rPr lang="en-US" dirty="0" smtClean="0"/>
              <a:t>Phone: 469-752-1190</a:t>
            </a:r>
          </a:p>
          <a:p>
            <a:r>
              <a:rPr lang="en-US" dirty="0" smtClean="0"/>
              <a:t>Email: [Email address]</a:t>
            </a:r>
          </a:p>
          <a:p>
            <a:r>
              <a:rPr lang="en-US" dirty="0" smtClean="0"/>
              <a:t>Web: </a:t>
            </a:r>
            <a:r>
              <a:rPr lang="en-US" dirty="0"/>
              <a:t>http://</a:t>
            </a:r>
            <a:r>
              <a:rPr lang="en-US" dirty="0" smtClean="0"/>
              <a:t>k12.pisd.edu/holifield-science-learning-center </a:t>
            </a:r>
            <a:endParaRPr lang="en-US" dirty="0"/>
          </a:p>
        </p:txBody>
      </p:sp>
      <p:sp>
        <p:nvSpPr>
          <p:cNvPr id="30" name="Text Placeholder 29"/>
          <p:cNvSpPr>
            <a:spLocks noGrp="1"/>
          </p:cNvSpPr>
          <p:nvPr>
            <p:ph type="body" sz="quarter" idx="21"/>
          </p:nvPr>
        </p:nvSpPr>
        <p:spPr>
          <a:xfrm>
            <a:off x="4746624" y="6768603"/>
            <a:ext cx="1508125" cy="152400"/>
          </a:xfrm>
        </p:spPr>
        <p:txBody>
          <a:bodyPr/>
          <a:lstStyle/>
          <a:p>
            <a:r>
              <a:rPr lang="en-US" dirty="0" smtClean="0"/>
              <a:t>HSLC- Plano ISD</a:t>
            </a:r>
            <a:endParaRPr lang="en-US" dirty="0"/>
          </a:p>
        </p:txBody>
      </p:sp>
      <p:sp>
        <p:nvSpPr>
          <p:cNvPr id="31" name="Text Placeholder 30"/>
          <p:cNvSpPr>
            <a:spLocks noGrp="1"/>
          </p:cNvSpPr>
          <p:nvPr>
            <p:ph type="body" sz="quarter" idx="22"/>
          </p:nvPr>
        </p:nvSpPr>
        <p:spPr>
          <a:xfrm>
            <a:off x="4746624" y="6896259"/>
            <a:ext cx="1508125" cy="310896"/>
          </a:xfrm>
        </p:spPr>
        <p:txBody>
          <a:bodyPr/>
          <a:lstStyle/>
          <a:p>
            <a:r>
              <a:rPr lang="en-US" dirty="0" smtClean="0"/>
              <a:t>3401 E. Spring Creek Pkwy</a:t>
            </a:r>
          </a:p>
          <a:p>
            <a:r>
              <a:rPr lang="en-US" dirty="0" smtClean="0"/>
              <a:t>Plano, TX  75074</a:t>
            </a:r>
          </a:p>
          <a:p>
            <a:r>
              <a:rPr lang="en-US" dirty="0" smtClean="0"/>
              <a:t>(972) 752-1190</a:t>
            </a:r>
            <a:endParaRPr lang="en-US" dirty="0"/>
          </a:p>
        </p:txBody>
      </p:sp>
      <p:sp>
        <p:nvSpPr>
          <p:cNvPr id="18" name="Title 17"/>
          <p:cNvSpPr>
            <a:spLocks noGrp="1"/>
          </p:cNvSpPr>
          <p:nvPr>
            <p:ph type="title"/>
          </p:nvPr>
        </p:nvSpPr>
        <p:spPr>
          <a:xfrm>
            <a:off x="7322343" y="4498848"/>
            <a:ext cx="2088833" cy="1292352"/>
          </a:xfrm>
        </p:spPr>
        <p:txBody>
          <a:bodyPr>
            <a:normAutofit/>
          </a:bodyPr>
          <a:lstStyle/>
          <a:p>
            <a:r>
              <a:rPr lang="en-US" dirty="0" err="1" smtClean="0"/>
              <a:t>Blackland</a:t>
            </a:r>
            <a:r>
              <a:rPr lang="en-US" dirty="0" smtClean="0"/>
              <a:t> Prairie</a:t>
            </a:r>
            <a:br>
              <a:rPr lang="en-US" dirty="0" smtClean="0"/>
            </a:br>
            <a:r>
              <a:rPr lang="en-US" dirty="0" smtClean="0"/>
              <a:t>Ecosystem</a:t>
            </a:r>
            <a:endParaRPr lang="en-US" dirty="0"/>
          </a:p>
        </p:txBody>
      </p:sp>
      <p:sp>
        <p:nvSpPr>
          <p:cNvPr id="32" name="Text Placeholder 31"/>
          <p:cNvSpPr>
            <a:spLocks noGrp="1"/>
          </p:cNvSpPr>
          <p:nvPr>
            <p:ph type="body" sz="quarter" idx="23"/>
          </p:nvPr>
        </p:nvSpPr>
        <p:spPr/>
        <p:txBody>
          <a:bodyPr/>
          <a:lstStyle/>
          <a:p>
            <a:r>
              <a:rPr lang="en-US" sz="1100" dirty="0" err="1" smtClean="0"/>
              <a:t>Holifield</a:t>
            </a:r>
            <a:r>
              <a:rPr lang="en-US" sz="1100" dirty="0" smtClean="0"/>
              <a:t> Science Learning Center</a:t>
            </a:r>
          </a:p>
          <a:p>
            <a:r>
              <a:rPr lang="en-US" sz="1100" dirty="0" smtClean="0"/>
              <a:t>Plano ISD</a:t>
            </a:r>
            <a:endParaRPr lang="en-US" sz="1100" dirty="0"/>
          </a:p>
        </p:txBody>
      </p:sp>
      <p:pic>
        <p:nvPicPr>
          <p:cNvPr id="1028" name="Picture 4" descr="http://www.pisd.edu/news/images/2014/hslc.logo.new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3820" y="6788215"/>
            <a:ext cx="815976" cy="5269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Placeholder 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5200" r="25200"/>
          <a:stretch>
            <a:fillRect/>
          </a:stretch>
        </p:blipFill>
        <p:spPr>
          <a:xfrm rot="10800000">
            <a:off x="7181326" y="428625"/>
            <a:ext cx="2428875" cy="3657600"/>
          </a:xfrm>
        </p:spPr>
      </p:pic>
      <p:pic>
        <p:nvPicPr>
          <p:cNvPr id="9" name="Picture Placeholder 8"/>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26820" r="26820"/>
          <a:stretch>
            <a:fillRect/>
          </a:stretch>
        </p:blipFill>
        <p:spPr>
          <a:xfrm>
            <a:off x="3790270" y="2869776"/>
            <a:ext cx="2345844" cy="2207895"/>
          </a:xfrm>
        </p:spPr>
      </p:pic>
      <p:pic>
        <p:nvPicPr>
          <p:cNvPr id="10" name="Picture 9"/>
          <p:cNvPicPr>
            <a:picLocks noChangeAspect="1"/>
          </p:cNvPicPr>
          <p:nvPr/>
        </p:nvPicPr>
        <p:blipFill>
          <a:blip r:embed="rId5"/>
          <a:stretch>
            <a:fillRect/>
          </a:stretch>
        </p:blipFill>
        <p:spPr>
          <a:xfrm>
            <a:off x="5279451" y="427712"/>
            <a:ext cx="810444" cy="731520"/>
          </a:xfrm>
          <a:prstGeom prst="rect">
            <a:avLst/>
          </a:prstGeom>
        </p:spPr>
      </p:pic>
      <p:pic>
        <p:nvPicPr>
          <p:cNvPr id="1030" name="Picture 6" descr="http://www.dnr.state.mi.us/publications/pdfs/huntingwildlifehabitat/Landowners_Guide/images/vegetation/trees/forest_succession.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831" y="1203052"/>
            <a:ext cx="2904606" cy="145956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19695" y="470306"/>
            <a:ext cx="2435795" cy="707886"/>
          </a:xfrm>
          <a:prstGeom prst="rect">
            <a:avLst/>
          </a:prstGeom>
          <a:noFill/>
        </p:spPr>
        <p:txBody>
          <a:bodyPr wrap="none" rtlCol="0">
            <a:spAutoFit/>
          </a:bodyPr>
          <a:lstStyle/>
          <a:p>
            <a:r>
              <a:rPr lang="en-US" sz="2000" b="1" dirty="0" smtClean="0">
                <a:solidFill>
                  <a:schemeClr val="accent2">
                    <a:lumMod val="75000"/>
                  </a:schemeClr>
                </a:solidFill>
                <a:latin typeface="+mj-lt"/>
              </a:rPr>
              <a:t>Annotated Drawing-</a:t>
            </a:r>
          </a:p>
          <a:p>
            <a:r>
              <a:rPr lang="en-US" sz="2000" b="1" dirty="0" smtClean="0">
                <a:solidFill>
                  <a:schemeClr val="accent2">
                    <a:lumMod val="75000"/>
                  </a:schemeClr>
                </a:solidFill>
                <a:latin typeface="+mj-lt"/>
              </a:rPr>
              <a:t>Ecological Succession</a:t>
            </a:r>
            <a:endParaRPr lang="en-US" sz="2000" b="1" dirty="0">
              <a:solidFill>
                <a:schemeClr val="accent2">
                  <a:lumMod val="75000"/>
                </a:schemeClr>
              </a:solidFill>
              <a:latin typeface="+mj-lt"/>
            </a:endParaRPr>
          </a:p>
        </p:txBody>
      </p:sp>
      <p:sp>
        <p:nvSpPr>
          <p:cNvPr id="12" name="TextBox 11"/>
          <p:cNvSpPr txBox="1"/>
          <p:nvPr/>
        </p:nvSpPr>
        <p:spPr>
          <a:xfrm>
            <a:off x="464456" y="3581399"/>
            <a:ext cx="2659744" cy="1908215"/>
          </a:xfrm>
          <a:prstGeom prst="rect">
            <a:avLst/>
          </a:prstGeom>
          <a:noFill/>
        </p:spPr>
        <p:txBody>
          <a:bodyPr wrap="square" rtlCol="0">
            <a:spAutoFit/>
          </a:bodyPr>
          <a:lstStyle/>
          <a:p>
            <a:r>
              <a:rPr lang="en-US" sz="1000" dirty="0" smtClean="0"/>
              <a:t>The biodiversity of plants and animals are interrelated. The more variety of plants, the more variety of animals that can be supported in that ecosystem. </a:t>
            </a:r>
          </a:p>
          <a:p>
            <a:endParaRPr lang="en-US" sz="1000" dirty="0"/>
          </a:p>
          <a:p>
            <a:r>
              <a:rPr lang="en-US" sz="1000" dirty="0" smtClean="0"/>
              <a:t>The more biodiverse an ecosystem is, the more healthy the ecosystem is. </a:t>
            </a:r>
          </a:p>
          <a:p>
            <a:endParaRPr lang="en-US" sz="1000" dirty="0"/>
          </a:p>
          <a:p>
            <a:r>
              <a:rPr lang="en-US" sz="1000" dirty="0" smtClean="0"/>
              <a:t>This principle is important to remember- even in our own backyards.</a:t>
            </a:r>
          </a:p>
          <a:p>
            <a:r>
              <a:rPr lang="en-US" dirty="0" smtClean="0"/>
              <a:t> </a:t>
            </a:r>
            <a:endParaRPr lang="en-US" dirty="0"/>
          </a:p>
        </p:txBody>
      </p:sp>
    </p:spTree>
    <p:extLst>
      <p:ext uri="{BB962C8B-B14F-4D97-AF65-F5344CB8AC3E}">
        <p14:creationId xmlns:p14="http://schemas.microsoft.com/office/powerpoint/2010/main" val="2671253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p:cNvGraphicFramePr/>
          <p:nvPr>
            <p:extLst>
              <p:ext uri="{D42A27DB-BD31-4B8C-83A1-F6EECF244321}">
                <p14:modId xmlns:p14="http://schemas.microsoft.com/office/powerpoint/2010/main" val="3382995567"/>
              </p:ext>
            </p:extLst>
          </p:nvPr>
        </p:nvGraphicFramePr>
        <p:xfrm>
          <a:off x="551281" y="4315472"/>
          <a:ext cx="2202543" cy="1272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p:cNvSpPr>
            <a:spLocks noGrp="1"/>
          </p:cNvSpPr>
          <p:nvPr>
            <p:ph type="body" sz="quarter" idx="14"/>
          </p:nvPr>
        </p:nvSpPr>
        <p:spPr>
          <a:xfrm>
            <a:off x="514184" y="5303562"/>
            <a:ext cx="2649120" cy="284843"/>
          </a:xfrm>
        </p:spPr>
        <p:txBody>
          <a:bodyPr/>
          <a:lstStyle/>
          <a:p>
            <a:r>
              <a:rPr lang="en-US" dirty="0" smtClean="0"/>
              <a:t>What does ecological succession mean?</a:t>
            </a:r>
            <a:endParaRPr lang="en-US" dirty="0"/>
          </a:p>
        </p:txBody>
      </p:sp>
      <p:sp>
        <p:nvSpPr>
          <p:cNvPr id="7" name="Text Placeholder 6"/>
          <p:cNvSpPr>
            <a:spLocks noGrp="1"/>
          </p:cNvSpPr>
          <p:nvPr>
            <p:ph type="body" sz="quarter" idx="16"/>
          </p:nvPr>
        </p:nvSpPr>
        <p:spPr>
          <a:xfrm>
            <a:off x="551281" y="4315472"/>
            <a:ext cx="2428875" cy="609271"/>
          </a:xfrm>
        </p:spPr>
        <p:txBody>
          <a:bodyPr/>
          <a:lstStyle/>
          <a:p>
            <a:r>
              <a:rPr lang="en-US" dirty="0" smtClean="0"/>
              <a:t>Ecological Succession</a:t>
            </a:r>
            <a:endParaRPr lang="en-US" dirty="0"/>
          </a:p>
        </p:txBody>
      </p:sp>
      <p:sp>
        <p:nvSpPr>
          <p:cNvPr id="4" name="Text Placeholder 3"/>
          <p:cNvSpPr>
            <a:spLocks noGrp="1"/>
          </p:cNvSpPr>
          <p:nvPr>
            <p:ph type="body" sz="quarter" idx="13"/>
          </p:nvPr>
        </p:nvSpPr>
        <p:spPr>
          <a:xfrm>
            <a:off x="551281" y="5588405"/>
            <a:ext cx="2428875" cy="1825122"/>
          </a:xfrm>
        </p:spPr>
        <p:txBody>
          <a:bodyPr/>
          <a:lstStyle/>
          <a:p>
            <a:pPr lvl="0"/>
            <a:r>
              <a:rPr lang="en-US" dirty="0" smtClean="0"/>
              <a:t>Ecological succession is a set of changes that happen to an environment over time. This is a picture of the </a:t>
            </a:r>
            <a:r>
              <a:rPr lang="en-US" dirty="0" err="1" smtClean="0"/>
              <a:t>Blackland</a:t>
            </a:r>
            <a:r>
              <a:rPr lang="en-US" dirty="0" smtClean="0"/>
              <a:t> Prairie on the edge of a small forest. The primary plant species are grasses and wildflowers. After these primary species move in, secondary species start to grow. This field was burned by a fire and now, after many years, the trees are growing back. In 10-15 years, if left undisturbed, this section of land will become forest again.</a:t>
            </a:r>
          </a:p>
        </p:txBody>
      </p:sp>
      <p:sp>
        <p:nvSpPr>
          <p:cNvPr id="8" name="Text Placeholder 7"/>
          <p:cNvSpPr>
            <a:spLocks noGrp="1"/>
          </p:cNvSpPr>
          <p:nvPr>
            <p:ph type="body" sz="quarter" idx="17"/>
          </p:nvPr>
        </p:nvSpPr>
        <p:spPr>
          <a:xfrm>
            <a:off x="3840162" y="425186"/>
            <a:ext cx="2428875" cy="454152"/>
          </a:xfrm>
        </p:spPr>
        <p:txBody>
          <a:bodyPr/>
          <a:lstStyle/>
          <a:p>
            <a:pPr lvl="0"/>
            <a:r>
              <a:rPr lang="en-US" dirty="0" smtClean="0"/>
              <a:t>What happens next?</a:t>
            </a:r>
          </a:p>
        </p:txBody>
      </p:sp>
      <p:sp>
        <p:nvSpPr>
          <p:cNvPr id="9" name="Text Placeholder 8"/>
          <p:cNvSpPr>
            <a:spLocks noGrp="1"/>
          </p:cNvSpPr>
          <p:nvPr>
            <p:ph type="body" sz="quarter" idx="18"/>
          </p:nvPr>
        </p:nvSpPr>
        <p:spPr>
          <a:xfrm>
            <a:off x="3840162" y="747654"/>
            <a:ext cx="2428875" cy="685800"/>
          </a:xfrm>
        </p:spPr>
        <p:txBody>
          <a:bodyPr/>
          <a:lstStyle/>
          <a:p>
            <a:pPr lvl="0"/>
            <a:r>
              <a:rPr lang="en-US" dirty="0" smtClean="0"/>
              <a:t>The trees are now </a:t>
            </a:r>
            <a:r>
              <a:rPr lang="en-US" dirty="0" err="1" smtClean="0"/>
              <a:t>regrowing</a:t>
            </a:r>
            <a:r>
              <a:rPr lang="en-US" dirty="0" smtClean="0"/>
              <a:t> among the grasses and wildflowers. As the grasses spread  many varieties can be seen such as </a:t>
            </a:r>
            <a:r>
              <a:rPr lang="en-US" dirty="0" err="1" smtClean="0"/>
              <a:t>gama</a:t>
            </a:r>
            <a:r>
              <a:rPr lang="en-US" dirty="0" smtClean="0"/>
              <a:t> grass and little bluestem. Some of the native trees include live oak, rough dogwoods and redbuds.</a:t>
            </a:r>
          </a:p>
        </p:txBody>
      </p:sp>
      <p:sp>
        <p:nvSpPr>
          <p:cNvPr id="11" name="Text Placeholder 10"/>
          <p:cNvSpPr>
            <a:spLocks noGrp="1"/>
          </p:cNvSpPr>
          <p:nvPr>
            <p:ph type="body" sz="quarter" idx="23"/>
          </p:nvPr>
        </p:nvSpPr>
        <p:spPr>
          <a:xfrm>
            <a:off x="3814763" y="2058170"/>
            <a:ext cx="2428875" cy="1384504"/>
          </a:xfrm>
        </p:spPr>
        <p:txBody>
          <a:bodyPr/>
          <a:lstStyle/>
          <a:p>
            <a:pPr lvl="0"/>
            <a:r>
              <a:rPr lang="en-US" dirty="0" smtClean="0"/>
              <a:t>“Ecological Succession is a set of changes that happen to an environment over time.”</a:t>
            </a:r>
          </a:p>
        </p:txBody>
      </p:sp>
      <p:sp>
        <p:nvSpPr>
          <p:cNvPr id="12" name="Text Placeholder 11"/>
          <p:cNvSpPr>
            <a:spLocks noGrp="1"/>
          </p:cNvSpPr>
          <p:nvPr>
            <p:ph type="body" sz="quarter" idx="24"/>
          </p:nvPr>
        </p:nvSpPr>
        <p:spPr>
          <a:xfrm>
            <a:off x="3813819" y="4309165"/>
            <a:ext cx="2428875" cy="1683969"/>
          </a:xfrm>
        </p:spPr>
        <p:txBody>
          <a:bodyPr/>
          <a:lstStyle/>
          <a:p>
            <a:pPr lvl="0"/>
            <a:r>
              <a:rPr lang="en-US" dirty="0" smtClean="0"/>
              <a:t>The region is named after the dark, clay soil in the area. Upper </a:t>
            </a:r>
            <a:r>
              <a:rPr lang="en-US" dirty="0"/>
              <a:t>c</a:t>
            </a:r>
            <a:r>
              <a:rPr lang="en-US" dirty="0" smtClean="0"/>
              <a:t>retaceous marine chalks, shales and marls gave rise to this soil. This rock is known for many marine fossils and is called the Austin Chalk Formation. It is the rock that circles the </a:t>
            </a:r>
            <a:r>
              <a:rPr lang="en-US" dirty="0" err="1" smtClean="0"/>
              <a:t>Holifield</a:t>
            </a:r>
            <a:r>
              <a:rPr lang="en-US" dirty="0" smtClean="0"/>
              <a:t> Science Learning Center building. The rock is white when dry and consists of calcite and aragonite. This land  formation is visible in many of the creek beds of the area.</a:t>
            </a:r>
          </a:p>
        </p:txBody>
      </p:sp>
      <p:sp>
        <p:nvSpPr>
          <p:cNvPr id="13" name="Text Placeholder 12"/>
          <p:cNvSpPr>
            <a:spLocks noGrp="1"/>
          </p:cNvSpPr>
          <p:nvPr>
            <p:ph type="body" sz="quarter" idx="25"/>
          </p:nvPr>
        </p:nvSpPr>
        <p:spPr>
          <a:xfrm>
            <a:off x="3813819" y="6294796"/>
            <a:ext cx="2428875" cy="412340"/>
          </a:xfrm>
        </p:spPr>
        <p:txBody>
          <a:bodyPr/>
          <a:lstStyle/>
          <a:p>
            <a:pPr lvl="0"/>
            <a:r>
              <a:rPr lang="en-US" dirty="0" smtClean="0"/>
              <a:t>What was the ecoregion like before settlement occurred?</a:t>
            </a:r>
          </a:p>
        </p:txBody>
      </p:sp>
      <p:sp>
        <p:nvSpPr>
          <p:cNvPr id="14" name="Text Placeholder 13"/>
          <p:cNvSpPr>
            <a:spLocks noGrp="1"/>
          </p:cNvSpPr>
          <p:nvPr>
            <p:ph type="body" sz="quarter" idx="26"/>
          </p:nvPr>
        </p:nvSpPr>
        <p:spPr>
          <a:xfrm>
            <a:off x="3813819" y="6714350"/>
            <a:ext cx="2428875" cy="771552"/>
          </a:xfrm>
        </p:spPr>
        <p:txBody>
          <a:bodyPr/>
          <a:lstStyle/>
          <a:p>
            <a:pPr lvl="0"/>
            <a:r>
              <a:rPr lang="en-US" dirty="0" smtClean="0"/>
              <a:t>This region is known for large tracts of grasslands and wildflowers. Prior to 1825, bison roamed the land and  trees were discouraged because of frequent wildfires.</a:t>
            </a:r>
          </a:p>
        </p:txBody>
      </p:sp>
      <p:sp>
        <p:nvSpPr>
          <p:cNvPr id="6" name="Text Placeholder 5"/>
          <p:cNvSpPr>
            <a:spLocks noGrp="1"/>
          </p:cNvSpPr>
          <p:nvPr>
            <p:ph type="body" sz="quarter" idx="15"/>
          </p:nvPr>
        </p:nvSpPr>
        <p:spPr/>
        <p:txBody>
          <a:bodyPr/>
          <a:lstStyle/>
          <a:p>
            <a:pPr lvl="0"/>
            <a:r>
              <a:rPr lang="en-US" dirty="0" err="1" smtClean="0"/>
              <a:t>Blackland</a:t>
            </a:r>
            <a:r>
              <a:rPr lang="en-US" dirty="0" smtClean="0"/>
              <a:t> Prairie Native – Ornate Box Turtle</a:t>
            </a:r>
          </a:p>
        </p:txBody>
      </p:sp>
      <p:sp>
        <p:nvSpPr>
          <p:cNvPr id="15" name="Text Placeholder 14"/>
          <p:cNvSpPr>
            <a:spLocks noGrp="1"/>
          </p:cNvSpPr>
          <p:nvPr>
            <p:ph type="body" sz="quarter" idx="27"/>
          </p:nvPr>
        </p:nvSpPr>
        <p:spPr>
          <a:xfrm>
            <a:off x="7172325" y="2495971"/>
            <a:ext cx="2428875" cy="733033"/>
          </a:xfrm>
        </p:spPr>
        <p:txBody>
          <a:bodyPr/>
          <a:lstStyle/>
          <a:p>
            <a:pPr lvl="0"/>
            <a:r>
              <a:rPr lang="en-US" dirty="0" smtClean="0"/>
              <a:t>The natural range of this turtle stretches from Texas to Missouri. Much of its native range, throughout several states, is declining.</a:t>
            </a:r>
          </a:p>
        </p:txBody>
      </p:sp>
      <p:sp>
        <p:nvSpPr>
          <p:cNvPr id="16" name="Text Placeholder 15"/>
          <p:cNvSpPr>
            <a:spLocks noGrp="1"/>
          </p:cNvSpPr>
          <p:nvPr>
            <p:ph type="body" sz="quarter" idx="28"/>
          </p:nvPr>
        </p:nvSpPr>
        <p:spPr>
          <a:xfrm>
            <a:off x="7172325" y="3347519"/>
            <a:ext cx="2428875" cy="409901"/>
          </a:xfrm>
        </p:spPr>
        <p:txBody>
          <a:bodyPr/>
          <a:lstStyle/>
          <a:p>
            <a:pPr lvl="0"/>
            <a:r>
              <a:rPr lang="en-US" dirty="0" smtClean="0"/>
              <a:t>What part do turtles play in the </a:t>
            </a:r>
            <a:r>
              <a:rPr lang="en-US" dirty="0" err="1" smtClean="0"/>
              <a:t>Blackland</a:t>
            </a:r>
            <a:r>
              <a:rPr lang="en-US" dirty="0" smtClean="0"/>
              <a:t> Prairie?</a:t>
            </a:r>
          </a:p>
        </p:txBody>
      </p:sp>
      <p:sp>
        <p:nvSpPr>
          <p:cNvPr id="17" name="Text Placeholder 16"/>
          <p:cNvSpPr>
            <a:spLocks noGrp="1"/>
          </p:cNvSpPr>
          <p:nvPr>
            <p:ph type="body" sz="quarter" idx="29"/>
          </p:nvPr>
        </p:nvSpPr>
        <p:spPr>
          <a:xfrm>
            <a:off x="7172325" y="3537248"/>
            <a:ext cx="2428875" cy="3991330"/>
          </a:xfrm>
        </p:spPr>
        <p:txBody>
          <a:bodyPr/>
          <a:lstStyle/>
          <a:p>
            <a:pPr lvl="0"/>
            <a:endParaRPr lang="en-US" dirty="0" smtClean="0"/>
          </a:p>
          <a:p>
            <a:pPr lvl="0"/>
            <a:r>
              <a:rPr lang="en-US" dirty="0" smtClean="0"/>
              <a:t>Turtles serve as food for many animals including bobcats, coyotes and decomposers. In turn, the turtles eat many insects and vegetation. The </a:t>
            </a:r>
            <a:r>
              <a:rPr lang="en-US" dirty="0" err="1" smtClean="0"/>
              <a:t>Blackland</a:t>
            </a:r>
            <a:r>
              <a:rPr lang="en-US" dirty="0" smtClean="0"/>
              <a:t> Prairie habitat is being affected by suburban encroachment, injuries from cars and pollution. </a:t>
            </a:r>
          </a:p>
          <a:p>
            <a:pPr lvl="0"/>
            <a:r>
              <a:rPr lang="en-US" sz="1200" b="1" dirty="0" smtClean="0">
                <a:latin typeface="+mj-lt"/>
              </a:rPr>
              <a:t>What can be done about it?</a:t>
            </a:r>
          </a:p>
          <a:p>
            <a:pPr lvl="0"/>
            <a:r>
              <a:rPr lang="en-US" dirty="0" smtClean="0"/>
              <a:t>Planting native trees, grasses and shrubs will help the wildlife found naturally in the </a:t>
            </a:r>
            <a:r>
              <a:rPr lang="en-US" dirty="0" err="1" smtClean="0"/>
              <a:t>Blackland</a:t>
            </a:r>
            <a:r>
              <a:rPr lang="en-US" dirty="0" smtClean="0"/>
              <a:t> Prairie. Also, helping to keep our landscapes and parks free of trash and runoff will allow plants and animals to flourish. The </a:t>
            </a:r>
            <a:r>
              <a:rPr lang="en-US" dirty="0" err="1" smtClean="0"/>
              <a:t>Blackland</a:t>
            </a:r>
            <a:r>
              <a:rPr lang="en-US" dirty="0" smtClean="0"/>
              <a:t> Prairie was once a large swath of land stretching hundreds of acres. The more land we can dedicate to the this ecosystem, the more species will survive.</a:t>
            </a:r>
            <a:endParaRPr lang="en-US" dirty="0"/>
          </a:p>
        </p:txBody>
      </p:sp>
      <p:pic>
        <p:nvPicPr>
          <p:cNvPr id="23" name="Picture Placeholder 22"/>
          <p:cNvPicPr>
            <a:picLocks noGrp="1" noChangeAspect="1"/>
          </p:cNvPicPr>
          <p:nvPr>
            <p:ph type="pic" sz="quarter" idx="10"/>
          </p:nvPr>
        </p:nvPicPr>
        <p:blipFill>
          <a:blip r:embed="rId7" cstate="print">
            <a:extLst>
              <a:ext uri="{28A0092B-C50C-407E-A947-70E740481C1C}">
                <a14:useLocalDpi xmlns:a14="http://schemas.microsoft.com/office/drawing/2010/main" val="0"/>
              </a:ext>
            </a:extLst>
          </a:blip>
          <a:srcRect t="11178" b="11178"/>
          <a:stretch>
            <a:fillRect/>
          </a:stretch>
        </p:blipFill>
        <p:spPr/>
      </p:pic>
      <p:pic>
        <p:nvPicPr>
          <p:cNvPr id="20" name="Picture Placeholder 19"/>
          <p:cNvPicPr>
            <a:picLocks noGrp="1" noChangeAspect="1"/>
          </p:cNvPicPr>
          <p:nvPr>
            <p:ph type="pic" sz="quarter" idx="11"/>
          </p:nvPr>
        </p:nvPicPr>
        <p:blipFill>
          <a:blip r:embed="rId8"/>
          <a:srcRect l="2654" r="2654"/>
          <a:stretch>
            <a:fillRect/>
          </a:stretch>
        </p:blipFill>
        <p:spPr>
          <a:prstGeom prst="rect">
            <a:avLst/>
          </a:prstGeom>
        </p:spPr>
      </p:pic>
      <p:sp>
        <p:nvSpPr>
          <p:cNvPr id="22" name="Text Placeholder 21"/>
          <p:cNvSpPr>
            <a:spLocks noGrp="1"/>
          </p:cNvSpPr>
          <p:nvPr>
            <p:ph type="body" sz="quarter" idx="19"/>
          </p:nvPr>
        </p:nvSpPr>
        <p:spPr>
          <a:xfrm>
            <a:off x="3813820" y="3865106"/>
            <a:ext cx="2428875" cy="450366"/>
          </a:xfrm>
        </p:spPr>
        <p:txBody>
          <a:bodyPr/>
          <a:lstStyle/>
          <a:p>
            <a:r>
              <a:rPr lang="en-US" dirty="0" smtClean="0"/>
              <a:t>Why is the ecoregion called the </a:t>
            </a:r>
            <a:r>
              <a:rPr lang="en-US" dirty="0" err="1" smtClean="0"/>
              <a:t>Blackland</a:t>
            </a:r>
            <a:r>
              <a:rPr lang="en-US" dirty="0" smtClean="0"/>
              <a:t> Prairie?</a:t>
            </a:r>
          </a:p>
          <a:p>
            <a:endParaRPr lang="en-US" dirty="0"/>
          </a:p>
          <a:p>
            <a:endParaRPr lang="en-US" dirty="0"/>
          </a:p>
        </p:txBody>
      </p:sp>
    </p:spTree>
    <p:extLst>
      <p:ext uri="{BB962C8B-B14F-4D97-AF65-F5344CB8AC3E}">
        <p14:creationId xmlns:p14="http://schemas.microsoft.com/office/powerpoint/2010/main" val="6533082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Blackland Prairie Ecosystem&amp;quot;&quot;/&gt;&lt;property id=&quot;20307&quot; value=&quot;257&quot;/&gt;&lt;/object&gt;&lt;object type=&quot;3&quot; unique_id=&quot;10004&quot;&gt;&lt;property id=&quot;20148&quot; value=&quot;5&quot;/&gt;&lt;property id=&quot;20300&quot; value=&quot;Slide 2&quot;/&gt;&lt;property id=&quot;20307&quot; value=&quot;258&quot;/&gt;&lt;/object&gt;&lt;/object&gt;&lt;object type=&quot;8&quot; unique_id=&quot;10008&quot;&gt;&lt;/object&gt;&lt;/object&gt;&lt;/database&gt;"/>
  <p:tag name="MMPROD_NEXTUNIQUEID" val="10009"/>
  <p:tag name="SECTOMILLISECCONVERTED" val="1"/>
</p:tagLst>
</file>

<file path=ppt/theme/theme1.xml><?xml version="1.0" encoding="utf-8"?>
<a:theme xmlns:a="http://schemas.openxmlformats.org/drawingml/2006/main" name="BrochureColor">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8164C57-B46C-4088-AC90-B7208082F2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tri-fold brochure</Template>
  <TotalTime>0</TotalTime>
  <Words>649</Words>
  <Application>Microsoft Office PowerPoint</Application>
  <PresentationFormat>Custom</PresentationFormat>
  <Paragraphs>48</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Cambria</vt:lpstr>
      <vt:lpstr>BrochureColor</vt:lpstr>
      <vt:lpstr>Blackland Prairie Ecosystem</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2016-04-27T02:25:44Z</dcterms:created>
  <dcterms:modified xsi:type="dcterms:W3CDTF">2017-03-24T02:51:44Z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TC031128309991</vt:lpwstr>
  </property>
</Properties>
</file>