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8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8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8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4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7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8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5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0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2210-53E9-42EB-BDFE-1AEC06273539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8DC62-8F40-4C50-9B64-62E2D80CA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5055" y="831273"/>
            <a:ext cx="86556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Ocean Currents</a:t>
            </a:r>
          </a:p>
          <a:p>
            <a:pPr algn="ctr"/>
            <a:endParaRPr lang="en-US" sz="6000" dirty="0"/>
          </a:p>
          <a:p>
            <a:pPr algn="ctr"/>
            <a:r>
              <a:rPr lang="en-US" sz="3600" dirty="0" smtClean="0"/>
              <a:t>Today you are going to observe two demos to gain a better understanding about ocean currents.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But first lets set up your notebook.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296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5786" y="10500"/>
            <a:ext cx="9227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Set up page ____ in your notebook like the diagram below.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579055" y="910895"/>
            <a:ext cx="6120245" cy="25042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4627" y="55851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 #1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6" t="13885" r="19092" b="12519"/>
          <a:stretch/>
        </p:blipFill>
        <p:spPr>
          <a:xfrm>
            <a:off x="711146" y="1958557"/>
            <a:ext cx="1044917" cy="12505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6" t="13885" r="19092" b="12519"/>
          <a:stretch/>
        </p:blipFill>
        <p:spPr>
          <a:xfrm>
            <a:off x="5546088" y="1840126"/>
            <a:ext cx="1097670" cy="13137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30120" y="2322238"/>
            <a:ext cx="415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52585" y="2334628"/>
            <a:ext cx="415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46031" y="629852"/>
            <a:ext cx="48658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Temperature of cup A ____________</a:t>
            </a:r>
          </a:p>
          <a:p>
            <a:r>
              <a:rPr lang="en-US" dirty="0" smtClean="0"/>
              <a:t>Temperature of cup B ____________</a:t>
            </a:r>
          </a:p>
          <a:p>
            <a:endParaRPr lang="en-US" dirty="0"/>
          </a:p>
          <a:p>
            <a:r>
              <a:rPr lang="en-US" dirty="0" smtClean="0"/>
              <a:t>What type of current does cup A represent?</a:t>
            </a:r>
          </a:p>
          <a:p>
            <a:endParaRPr lang="en-US" dirty="0"/>
          </a:p>
          <a:p>
            <a:r>
              <a:rPr lang="en-US" dirty="0" smtClean="0"/>
              <a:t>What type of current does cup B represent?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Observations: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Describe the layers below:</a:t>
            </a:r>
          </a:p>
          <a:p>
            <a:endParaRPr lang="en-US" dirty="0"/>
          </a:p>
          <a:p>
            <a:r>
              <a:rPr lang="en-US" dirty="0" smtClean="0"/>
              <a:t>Red layer:</a:t>
            </a:r>
          </a:p>
          <a:p>
            <a:endParaRPr lang="en-US" dirty="0"/>
          </a:p>
          <a:p>
            <a:r>
              <a:rPr lang="en-US" dirty="0" smtClean="0"/>
              <a:t>Blue layer:</a:t>
            </a:r>
          </a:p>
          <a:p>
            <a:endParaRPr lang="en-US" dirty="0"/>
          </a:p>
          <a:p>
            <a:r>
              <a:rPr lang="en-US" dirty="0" smtClean="0"/>
              <a:t>Describe what happened in the </a:t>
            </a:r>
            <a:r>
              <a:rPr lang="en-US" dirty="0" err="1" smtClean="0"/>
              <a:t>geobox</a:t>
            </a:r>
            <a:r>
              <a:rPr lang="en-US" dirty="0" smtClean="0"/>
              <a:t> and why.</a:t>
            </a:r>
          </a:p>
          <a:p>
            <a:r>
              <a:rPr lang="en-US" dirty="0" smtClean="0"/>
              <a:t>Which layer represents surface currents?</a:t>
            </a:r>
          </a:p>
          <a:p>
            <a:r>
              <a:rPr lang="en-US" dirty="0" smtClean="0"/>
              <a:t>Which layer represents deep ocean currents?</a:t>
            </a:r>
          </a:p>
          <a:p>
            <a:r>
              <a:rPr lang="en-US" dirty="0" smtClean="0"/>
              <a:t>Explain your answers.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 rot="21061210">
            <a:off x="379571" y="4463627"/>
            <a:ext cx="5106098" cy="17430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6645" y="416215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 #2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36732" y="6016336"/>
            <a:ext cx="2015837" cy="6754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89420" y="3575255"/>
            <a:ext cx="11689773" cy="730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47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5786" y="10500"/>
            <a:ext cx="9227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Set up page ___ in your notebook like the diagram below.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89709" y="862445"/>
            <a:ext cx="10422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Changes in density of sea water are caused by   _________________________ and ___________________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The density of seawater increases with  ____.     (there is more than one right answer)</a:t>
            </a:r>
          </a:p>
          <a:p>
            <a:r>
              <a:rPr lang="en-US" dirty="0"/>
              <a:t> </a:t>
            </a:r>
            <a:r>
              <a:rPr lang="en-US" dirty="0" smtClean="0"/>
              <a:t>      A. increasing temperature</a:t>
            </a:r>
          </a:p>
          <a:p>
            <a:r>
              <a:rPr lang="en-US" dirty="0"/>
              <a:t> </a:t>
            </a:r>
            <a:r>
              <a:rPr lang="en-US" dirty="0" smtClean="0"/>
              <a:t>      B. increasing salinity</a:t>
            </a:r>
          </a:p>
          <a:p>
            <a:r>
              <a:rPr lang="en-US" dirty="0"/>
              <a:t> </a:t>
            </a:r>
            <a:r>
              <a:rPr lang="en-US" dirty="0" smtClean="0"/>
              <a:t>      C. decreasing temperature</a:t>
            </a:r>
          </a:p>
          <a:p>
            <a:endParaRPr lang="en-US" dirty="0"/>
          </a:p>
          <a:p>
            <a:r>
              <a:rPr lang="en-US" dirty="0" smtClean="0"/>
              <a:t>3. What is the main force that drives ocean currents?</a:t>
            </a:r>
          </a:p>
          <a:p>
            <a:endParaRPr lang="en-US" dirty="0"/>
          </a:p>
          <a:p>
            <a:r>
              <a:rPr lang="en-US" dirty="0" smtClean="0"/>
              <a:t>4. Create a Venn Diagram that compares and contrasts surface currents and deep ocean currents.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797627" y="4278765"/>
            <a:ext cx="4613564" cy="23610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99708" y="4278765"/>
            <a:ext cx="4613564" cy="23610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30236" y="4468091"/>
            <a:ext cx="1808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Surface currents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68735" y="4345879"/>
            <a:ext cx="1808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Deep ocean currents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79370" y="4807544"/>
            <a:ext cx="1808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1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205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Jawan wiltz</dc:creator>
  <cp:lastModifiedBy>Helen Arceneaux</cp:lastModifiedBy>
  <cp:revision>4</cp:revision>
  <dcterms:created xsi:type="dcterms:W3CDTF">2015-02-18T05:15:51Z</dcterms:created>
  <dcterms:modified xsi:type="dcterms:W3CDTF">2017-02-11T23:21:51Z</dcterms:modified>
</cp:coreProperties>
</file>